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97"/>
    <p:restoredTop sz="94714"/>
  </p:normalViewPr>
  <p:slideViewPr>
    <p:cSldViewPr>
      <p:cViewPr>
        <p:scale>
          <a:sx n="69" d="100"/>
          <a:sy n="69" d="100"/>
        </p:scale>
        <p:origin x="2200" y="68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7775994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66570" y="609528"/>
            <a:ext cx="6045609" cy="1124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00" b="1" i="0">
                <a:solidFill>
                  <a:srgbClr val="231F20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7217" y="4755248"/>
            <a:ext cx="6684314" cy="3974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図 33">
            <a:extLst>
              <a:ext uri="{FF2B5EF4-FFF2-40B4-BE49-F238E27FC236}">
                <a16:creationId xmlns:a16="http://schemas.microsoft.com/office/drawing/2014/main" id="{256E4099-4FB1-B04E-A19F-D0780B658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1906" y="2045354"/>
            <a:ext cx="1435100" cy="1778000"/>
          </a:xfrm>
          <a:prstGeom prst="rect">
            <a:avLst/>
          </a:prstGeom>
        </p:spPr>
      </p:pic>
      <p:pic>
        <p:nvPicPr>
          <p:cNvPr id="33" name="図 32">
            <a:extLst>
              <a:ext uri="{FF2B5EF4-FFF2-40B4-BE49-F238E27FC236}">
                <a16:creationId xmlns:a16="http://schemas.microsoft.com/office/drawing/2014/main" id="{B9AEEB85-9950-734A-8895-0BF18F806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9604" y="2045354"/>
            <a:ext cx="1435100" cy="1778000"/>
          </a:xfrm>
          <a:prstGeom prst="rect">
            <a:avLst/>
          </a:prstGeom>
        </p:spPr>
      </p:pic>
      <p:pic>
        <p:nvPicPr>
          <p:cNvPr id="32" name="図 31">
            <a:extLst>
              <a:ext uri="{FF2B5EF4-FFF2-40B4-BE49-F238E27FC236}">
                <a16:creationId xmlns:a16="http://schemas.microsoft.com/office/drawing/2014/main" id="{CCB80ADC-30A9-A84B-96F0-99157F40A7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481" y="2045847"/>
            <a:ext cx="1435100" cy="1778000"/>
          </a:xfrm>
          <a:prstGeom prst="rect">
            <a:avLst/>
          </a:prstGeom>
        </p:spPr>
      </p:pic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485012"/>
              </p:ext>
            </p:extLst>
          </p:nvPr>
        </p:nvGraphicFramePr>
        <p:xfrm>
          <a:off x="547217" y="4755248"/>
          <a:ext cx="6620506" cy="39740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25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44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7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44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7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44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内容１</a:t>
                      </a:r>
                      <a:endParaRPr sz="1600" b="1" i="0" dirty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699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lang="ja-JP" altLang="en-US" sz="1600" b="1" i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 dirty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762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内容2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080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143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内容3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×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×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953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内容4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704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×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70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334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内容5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×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508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5719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495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内容6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○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895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79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内容7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52069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内容8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非対応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非対応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445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979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4507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内容9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非対応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非対応</a:t>
                      </a:r>
                      <a:endParaRPr sz="16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b="1" i="0">
                        <a:latin typeface="Yu Gothic" panose="020B0400000000000000" pitchFamily="34" charset="-128"/>
                        <a:ea typeface="Yu Gothic" panose="020B0400000000000000" pitchFamily="34" charset="-128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i="0" dirty="0">
                          <a:solidFill>
                            <a:srgbClr val="231F20"/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mgenplus-1c-medium"/>
                        </a:rPr>
                        <a:t>対応</a:t>
                      </a:r>
                      <a:endParaRPr sz="1600" b="1" i="0" dirty="0">
                        <a:latin typeface="Yu Gothic" panose="020B0400000000000000" pitchFamily="34" charset="-128"/>
                        <a:ea typeface="Yu Gothic" panose="020B0400000000000000" pitchFamily="34" charset="-128"/>
                        <a:cs typeface="mgenplus-1c-medium"/>
                      </a:endParaRPr>
                    </a:p>
                  </a:txBody>
                  <a:tcPr marL="0" marR="0" marT="48260" marB="0">
                    <a:solidFill>
                      <a:srgbClr val="D1D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612469" y="4062841"/>
            <a:ext cx="1404964" cy="4482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b="1" spc="2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¥20,000</a:t>
            </a:r>
            <a:endParaRPr sz="28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40875" y="4452595"/>
            <a:ext cx="411480" cy="1731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1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(税抜)</a:t>
            </a:r>
            <a:endParaRPr sz="105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71023" y="4452595"/>
            <a:ext cx="411480" cy="1731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1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(税抜)</a:t>
            </a:r>
            <a:endParaRPr sz="1050" b="1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86112" y="4452595"/>
            <a:ext cx="411480" cy="1731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1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(税抜)</a:t>
            </a:r>
            <a:endParaRPr sz="1050" b="1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49604" y="4062841"/>
            <a:ext cx="1426781" cy="4482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b="1" spc="2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¥40,000</a:t>
            </a:r>
            <a:endParaRPr sz="28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30225" y="4062841"/>
            <a:ext cx="1426781" cy="4482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b="1" spc="20" dirty="0">
                <a:solidFill>
                  <a:srgbClr val="BE1E2D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black"/>
              </a:rPr>
              <a:t>¥80,000</a:t>
            </a:r>
            <a:endParaRPr sz="2800" b="1" dirty="0">
              <a:latin typeface="Yu Gothic" panose="020B0400000000000000" pitchFamily="34" charset="-128"/>
              <a:ea typeface="Yu Gothic" panose="020B0400000000000000" pitchFamily="34" charset="-128"/>
              <a:cs typeface="mgenplus-1c-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2485" y="2636279"/>
            <a:ext cx="1361440" cy="854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565"/>
              </a:spcBef>
            </a:pPr>
            <a:r>
              <a:rPr sz="800" b="1" spc="4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こちらにプランの説明が</a:t>
            </a:r>
            <a:r>
              <a:rPr sz="800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入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。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は、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 marR="5080">
              <a:lnSpc>
                <a:spcPct val="114599"/>
              </a:lnSpc>
            </a:pP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6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の方にオススメのプ 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ランになりま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低予算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で、 </a:t>
            </a:r>
            <a:r>
              <a:rPr sz="800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基本的なツールが使える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 がポイントです。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23264" y="2636279"/>
            <a:ext cx="1361440" cy="995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565"/>
              </a:spcBef>
            </a:pPr>
            <a:r>
              <a:rPr sz="800" b="1" spc="4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こちらにプランの説明が</a:t>
            </a:r>
            <a:r>
              <a:rPr sz="800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入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は、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 marR="47625" algn="just">
              <a:lnSpc>
                <a:spcPct val="114599"/>
              </a:lnSpc>
            </a:pP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6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の方にオススメのプ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ランになりま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基本ツ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ー 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ルに加え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て、</a:t>
            </a:r>
            <a:r>
              <a:rPr sz="800" b="1" spc="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様々な特典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や </a:t>
            </a:r>
            <a:r>
              <a:rPr sz="800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サービスを利用すること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が できます。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98165" y="2636279"/>
            <a:ext cx="1361440" cy="854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565"/>
              </a:spcBef>
            </a:pPr>
            <a:r>
              <a:rPr sz="800" b="1" spc="4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こちらにプランの説明が</a:t>
            </a:r>
            <a:r>
              <a:rPr sz="800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入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こちらのプラン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は、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 marR="34925" algn="just">
              <a:lnSpc>
                <a:spcPct val="114599"/>
              </a:lnSpc>
            </a:pP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○○○</a:t>
            </a:r>
            <a:r>
              <a:rPr sz="800" b="1" spc="6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の方にオススメのプ </a:t>
            </a:r>
            <a:r>
              <a:rPr sz="800" b="1" spc="16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ランになりま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す。</a:t>
            </a:r>
            <a:r>
              <a:rPr sz="800" b="1" spc="16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様々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な </a:t>
            </a:r>
            <a:r>
              <a:rPr sz="800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ツールに対応したプロ仕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様 のプランになります。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40940" y="4103848"/>
            <a:ext cx="1041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月額費用</a:t>
            </a:r>
            <a:endParaRPr sz="20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9640" y="2783048"/>
            <a:ext cx="1549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プランの種類</a:t>
            </a:r>
            <a:endParaRPr sz="2000" b="1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0393" y="8734732"/>
            <a:ext cx="4940300" cy="42545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9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※こちらにテキストが入ります。こちらにテキストが入ります。こちらにテキストが入ります。</a:t>
            </a:r>
            <a:endParaRPr sz="900" b="1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14688" y="9420825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320471" y="0"/>
                </a:moveTo>
                <a:lnTo>
                  <a:pt x="106667" y="0"/>
                </a:lnTo>
                <a:lnTo>
                  <a:pt x="65193" y="8385"/>
                </a:lnTo>
                <a:lnTo>
                  <a:pt x="31283" y="31245"/>
                </a:lnTo>
                <a:lnTo>
                  <a:pt x="8397" y="65129"/>
                </a:lnTo>
                <a:lnTo>
                  <a:pt x="0" y="106591"/>
                </a:lnTo>
                <a:lnTo>
                  <a:pt x="0" y="320395"/>
                </a:lnTo>
                <a:lnTo>
                  <a:pt x="8397" y="361871"/>
                </a:lnTo>
                <a:lnTo>
                  <a:pt x="31283" y="395785"/>
                </a:lnTo>
                <a:lnTo>
                  <a:pt x="65193" y="418675"/>
                </a:lnTo>
                <a:lnTo>
                  <a:pt x="106667" y="427075"/>
                </a:lnTo>
                <a:lnTo>
                  <a:pt x="274726" y="427075"/>
                </a:lnTo>
                <a:lnTo>
                  <a:pt x="274726" y="373875"/>
                </a:lnTo>
                <a:lnTo>
                  <a:pt x="106667" y="373875"/>
                </a:lnTo>
                <a:lnTo>
                  <a:pt x="85873" y="369664"/>
                </a:lnTo>
                <a:lnTo>
                  <a:pt x="68867" y="358189"/>
                </a:lnTo>
                <a:lnTo>
                  <a:pt x="57387" y="341187"/>
                </a:lnTo>
                <a:lnTo>
                  <a:pt x="53174" y="320395"/>
                </a:lnTo>
                <a:lnTo>
                  <a:pt x="53174" y="106591"/>
                </a:lnTo>
                <a:lnTo>
                  <a:pt x="57387" y="85809"/>
                </a:lnTo>
                <a:lnTo>
                  <a:pt x="68867" y="68829"/>
                </a:lnTo>
                <a:lnTo>
                  <a:pt x="85873" y="57376"/>
                </a:lnTo>
                <a:lnTo>
                  <a:pt x="106667" y="53174"/>
                </a:lnTo>
                <a:lnTo>
                  <a:pt x="410667" y="53174"/>
                </a:lnTo>
                <a:lnTo>
                  <a:pt x="395855" y="31245"/>
                </a:lnTo>
                <a:lnTo>
                  <a:pt x="361945" y="8385"/>
                </a:lnTo>
                <a:lnTo>
                  <a:pt x="320471" y="0"/>
                </a:lnTo>
                <a:close/>
              </a:path>
              <a:path w="427355" h="427354">
                <a:moveTo>
                  <a:pt x="410667" y="53174"/>
                </a:moveTo>
                <a:lnTo>
                  <a:pt x="320471" y="53174"/>
                </a:lnTo>
                <a:lnTo>
                  <a:pt x="341263" y="57376"/>
                </a:lnTo>
                <a:lnTo>
                  <a:pt x="358265" y="68829"/>
                </a:lnTo>
                <a:lnTo>
                  <a:pt x="369740" y="85809"/>
                </a:lnTo>
                <a:lnTo>
                  <a:pt x="373951" y="106591"/>
                </a:lnTo>
                <a:lnTo>
                  <a:pt x="373951" y="224967"/>
                </a:lnTo>
                <a:lnTo>
                  <a:pt x="427139" y="224967"/>
                </a:lnTo>
                <a:lnTo>
                  <a:pt x="427139" y="106591"/>
                </a:lnTo>
                <a:lnTo>
                  <a:pt x="418741" y="65129"/>
                </a:lnTo>
                <a:lnTo>
                  <a:pt x="410667" y="53174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6237" y="9592603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5" h="427354">
                <a:moveTo>
                  <a:pt x="70731" y="9096"/>
                </a:moveTo>
                <a:lnTo>
                  <a:pt x="33834" y="28825"/>
                </a:lnTo>
                <a:lnTo>
                  <a:pt x="4147" y="77199"/>
                </a:lnTo>
                <a:lnTo>
                  <a:pt x="0" y="106680"/>
                </a:lnTo>
                <a:lnTo>
                  <a:pt x="0" y="320484"/>
                </a:lnTo>
                <a:lnTo>
                  <a:pt x="8377" y="361978"/>
                </a:lnTo>
                <a:lnTo>
                  <a:pt x="31221" y="395859"/>
                </a:lnTo>
                <a:lnTo>
                  <a:pt x="65102" y="418700"/>
                </a:lnTo>
                <a:lnTo>
                  <a:pt x="106591" y="427075"/>
                </a:lnTo>
                <a:lnTo>
                  <a:pt x="320471" y="427075"/>
                </a:lnTo>
                <a:lnTo>
                  <a:pt x="361995" y="418693"/>
                </a:lnTo>
                <a:lnTo>
                  <a:pt x="395905" y="395835"/>
                </a:lnTo>
                <a:lnTo>
                  <a:pt x="410704" y="373888"/>
                </a:lnTo>
                <a:lnTo>
                  <a:pt x="106680" y="373888"/>
                </a:lnTo>
                <a:lnTo>
                  <a:pt x="85907" y="369668"/>
                </a:lnTo>
                <a:lnTo>
                  <a:pt x="68899" y="358178"/>
                </a:lnTo>
                <a:lnTo>
                  <a:pt x="57407" y="341173"/>
                </a:lnTo>
                <a:lnTo>
                  <a:pt x="53203" y="320484"/>
                </a:lnTo>
                <a:lnTo>
                  <a:pt x="53187" y="106680"/>
                </a:lnTo>
                <a:lnTo>
                  <a:pt x="55320" y="91691"/>
                </a:lnTo>
                <a:lnTo>
                  <a:pt x="61315" y="78336"/>
                </a:lnTo>
                <a:lnTo>
                  <a:pt x="70568" y="67225"/>
                </a:lnTo>
                <a:lnTo>
                  <a:pt x="82473" y="58966"/>
                </a:lnTo>
                <a:lnTo>
                  <a:pt x="88320" y="54825"/>
                </a:lnTo>
                <a:lnTo>
                  <a:pt x="92702" y="49295"/>
                </a:lnTo>
                <a:lnTo>
                  <a:pt x="95452" y="42764"/>
                </a:lnTo>
                <a:lnTo>
                  <a:pt x="96405" y="35623"/>
                </a:lnTo>
                <a:lnTo>
                  <a:pt x="92767" y="22128"/>
                </a:lnTo>
                <a:lnTo>
                  <a:pt x="83423" y="12834"/>
                </a:lnTo>
                <a:lnTo>
                  <a:pt x="70731" y="9096"/>
                </a:lnTo>
                <a:close/>
              </a:path>
              <a:path w="427355" h="427354">
                <a:moveTo>
                  <a:pt x="320471" y="0"/>
                </a:moveTo>
                <a:lnTo>
                  <a:pt x="288112" y="0"/>
                </a:lnTo>
                <a:lnTo>
                  <a:pt x="277757" y="2090"/>
                </a:lnTo>
                <a:lnTo>
                  <a:pt x="269305" y="7791"/>
                </a:lnTo>
                <a:lnTo>
                  <a:pt x="263607" y="16244"/>
                </a:lnTo>
                <a:lnTo>
                  <a:pt x="261518" y="26593"/>
                </a:lnTo>
                <a:lnTo>
                  <a:pt x="263607" y="36942"/>
                </a:lnTo>
                <a:lnTo>
                  <a:pt x="269305" y="45396"/>
                </a:lnTo>
                <a:lnTo>
                  <a:pt x="277757" y="51096"/>
                </a:lnTo>
                <a:lnTo>
                  <a:pt x="288112" y="53187"/>
                </a:lnTo>
                <a:lnTo>
                  <a:pt x="320471" y="53187"/>
                </a:lnTo>
                <a:lnTo>
                  <a:pt x="341244" y="57407"/>
                </a:lnTo>
                <a:lnTo>
                  <a:pt x="358252" y="68899"/>
                </a:lnTo>
                <a:lnTo>
                  <a:pt x="369744" y="85907"/>
                </a:lnTo>
                <a:lnTo>
                  <a:pt x="373964" y="106680"/>
                </a:lnTo>
                <a:lnTo>
                  <a:pt x="373964" y="320484"/>
                </a:lnTo>
                <a:lnTo>
                  <a:pt x="369766" y="341269"/>
                </a:lnTo>
                <a:lnTo>
                  <a:pt x="358319" y="358244"/>
                </a:lnTo>
                <a:lnTo>
                  <a:pt x="341340" y="369690"/>
                </a:lnTo>
                <a:lnTo>
                  <a:pt x="320548" y="373888"/>
                </a:lnTo>
                <a:lnTo>
                  <a:pt x="410704" y="373888"/>
                </a:lnTo>
                <a:lnTo>
                  <a:pt x="418768" y="361929"/>
                </a:lnTo>
                <a:lnTo>
                  <a:pt x="427136" y="320484"/>
                </a:lnTo>
                <a:lnTo>
                  <a:pt x="427151" y="106680"/>
                </a:lnTo>
                <a:lnTo>
                  <a:pt x="418768" y="65156"/>
                </a:lnTo>
                <a:lnTo>
                  <a:pt x="395905" y="31246"/>
                </a:lnTo>
                <a:lnTo>
                  <a:pt x="361995" y="8383"/>
                </a:lnTo>
                <a:lnTo>
                  <a:pt x="320471" y="0"/>
                </a:lnTo>
                <a:close/>
              </a:path>
              <a:path w="427355" h="427354">
                <a:moveTo>
                  <a:pt x="205600" y="0"/>
                </a:moveTo>
                <a:lnTo>
                  <a:pt x="152260" y="0"/>
                </a:lnTo>
                <a:lnTo>
                  <a:pt x="152260" y="53174"/>
                </a:lnTo>
                <a:lnTo>
                  <a:pt x="205600" y="53174"/>
                </a:lnTo>
                <a:lnTo>
                  <a:pt x="205600" y="0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8473" y="10118670"/>
            <a:ext cx="948178" cy="18081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100" b="1" spc="-10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LOGO</a:t>
            </a:r>
            <a:r>
              <a:rPr sz="1100" b="1" spc="-55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</a:t>
            </a:r>
            <a:r>
              <a:rPr sz="1100" b="1" spc="-10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here</a:t>
            </a:r>
            <a:endParaRPr sz="1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1007923" y="609528"/>
            <a:ext cx="5605145" cy="1124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選べ</a:t>
            </a:r>
            <a:r>
              <a:rPr spc="240" dirty="0">
                <a:latin typeface="Yu Gothic" panose="020B0400000000000000" pitchFamily="34" charset="-128"/>
                <a:ea typeface="Yu Gothic" panose="020B0400000000000000" pitchFamily="34" charset="-128"/>
              </a:rPr>
              <a:t>る</a:t>
            </a:r>
            <a:r>
              <a:rPr sz="10800" spc="-359" baseline="-1929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3</a:t>
            </a:r>
            <a:r>
              <a:rPr sz="6900" spc="569" baseline="-6038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つ</a:t>
            </a:r>
            <a:r>
              <a:rPr sz="3400" spc="35" dirty="0">
                <a:latin typeface="Yu Gothic" panose="020B0400000000000000" pitchFamily="34" charset="-128"/>
                <a:ea typeface="Yu Gothic" panose="020B0400000000000000" pitchFamily="34" charset="-128"/>
              </a:rPr>
              <a:t>のお得なプラン</a:t>
            </a:r>
            <a:endParaRPr sz="3400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780164" y="9631247"/>
            <a:ext cx="2920469" cy="5524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70560" algn="l"/>
                <a:tab pos="1583690" algn="l"/>
              </a:tabLst>
            </a:pP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</a:t>
            </a:r>
            <a:r>
              <a:rPr lang="en-US" altLang="ja-JP"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sz="345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0000</a:t>
            </a:r>
            <a:endParaRPr sz="3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40036" y="9372267"/>
            <a:ext cx="3531235" cy="21480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300" b="1" spc="10" dirty="0">
                <a:solidFill>
                  <a:srgbClr val="F15A2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プラン内容についてお気軽にご相談ください！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552718" y="9683467"/>
            <a:ext cx="1110615" cy="361950"/>
          </a:xfrm>
          <a:custGeom>
            <a:avLst/>
            <a:gdLst/>
            <a:ahLst/>
            <a:cxnLst/>
            <a:rect l="l" t="t" r="r" b="b"/>
            <a:pathLst>
              <a:path w="1110614" h="361950">
                <a:moveTo>
                  <a:pt x="1038326" y="0"/>
                </a:moveTo>
                <a:lnTo>
                  <a:pt x="71945" y="0"/>
                </a:lnTo>
                <a:lnTo>
                  <a:pt x="43939" y="5653"/>
                </a:lnTo>
                <a:lnTo>
                  <a:pt x="21070" y="21069"/>
                </a:lnTo>
                <a:lnTo>
                  <a:pt x="5653" y="43934"/>
                </a:lnTo>
                <a:lnTo>
                  <a:pt x="0" y="71932"/>
                </a:lnTo>
                <a:lnTo>
                  <a:pt x="0" y="289953"/>
                </a:lnTo>
                <a:lnTo>
                  <a:pt x="5653" y="317954"/>
                </a:lnTo>
                <a:lnTo>
                  <a:pt x="21070" y="340823"/>
                </a:lnTo>
                <a:lnTo>
                  <a:pt x="43939" y="356244"/>
                </a:lnTo>
                <a:lnTo>
                  <a:pt x="71945" y="361899"/>
                </a:lnTo>
                <a:lnTo>
                  <a:pt x="1038326" y="361899"/>
                </a:lnTo>
                <a:lnTo>
                  <a:pt x="1066332" y="356244"/>
                </a:lnTo>
                <a:lnTo>
                  <a:pt x="1089201" y="340823"/>
                </a:lnTo>
                <a:lnTo>
                  <a:pt x="1104618" y="317954"/>
                </a:lnTo>
                <a:lnTo>
                  <a:pt x="1110272" y="289953"/>
                </a:lnTo>
                <a:lnTo>
                  <a:pt x="1110272" y="71932"/>
                </a:lnTo>
                <a:lnTo>
                  <a:pt x="1104618" y="43934"/>
                </a:lnTo>
                <a:lnTo>
                  <a:pt x="1089201" y="21069"/>
                </a:lnTo>
                <a:lnTo>
                  <a:pt x="1066332" y="5653"/>
                </a:lnTo>
                <a:lnTo>
                  <a:pt x="1038326" y="0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11166" y="9755493"/>
            <a:ext cx="958850" cy="2385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お問合せ先</a:t>
            </a:r>
            <a:endParaRPr sz="145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405903" y="8958188"/>
            <a:ext cx="2370090" cy="19498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16210" y="9389254"/>
            <a:ext cx="6337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今なら</a:t>
            </a:r>
            <a:endParaRPr sz="16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13463" y="9666208"/>
            <a:ext cx="103949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登録月分が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267110" y="9898681"/>
            <a:ext cx="1077274" cy="4905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無料!</a:t>
            </a:r>
            <a:endParaRPr sz="3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305344" y="734461"/>
            <a:ext cx="676275" cy="524510"/>
          </a:xfrm>
          <a:custGeom>
            <a:avLst/>
            <a:gdLst/>
            <a:ahLst/>
            <a:cxnLst/>
            <a:rect l="l" t="t" r="r" b="b"/>
            <a:pathLst>
              <a:path w="676275" h="524510">
                <a:moveTo>
                  <a:pt x="0" y="0"/>
                </a:moveTo>
                <a:lnTo>
                  <a:pt x="0" y="190499"/>
                </a:lnTo>
                <a:lnTo>
                  <a:pt x="13534" y="190666"/>
                </a:lnTo>
                <a:lnTo>
                  <a:pt x="27076" y="191165"/>
                </a:lnTo>
                <a:lnTo>
                  <a:pt x="40580" y="191994"/>
                </a:lnTo>
                <a:lnTo>
                  <a:pt x="54000" y="193154"/>
                </a:lnTo>
                <a:lnTo>
                  <a:pt x="72732" y="3568"/>
                </a:lnTo>
                <a:lnTo>
                  <a:pt x="54640" y="2014"/>
                </a:lnTo>
                <a:lnTo>
                  <a:pt x="36447" y="898"/>
                </a:lnTo>
                <a:lnTo>
                  <a:pt x="18213" y="225"/>
                </a:lnTo>
                <a:lnTo>
                  <a:pt x="0" y="0"/>
                </a:lnTo>
                <a:close/>
              </a:path>
              <a:path w="676275" h="524510">
                <a:moveTo>
                  <a:pt x="375412" y="103555"/>
                </a:moveTo>
                <a:lnTo>
                  <a:pt x="277533" y="266992"/>
                </a:lnTo>
                <a:lnTo>
                  <a:pt x="288985" y="274052"/>
                </a:lnTo>
                <a:lnTo>
                  <a:pt x="300305" y="281425"/>
                </a:lnTo>
                <a:lnTo>
                  <a:pt x="311456" y="289084"/>
                </a:lnTo>
                <a:lnTo>
                  <a:pt x="322402" y="297002"/>
                </a:lnTo>
                <a:lnTo>
                  <a:pt x="436029" y="144106"/>
                </a:lnTo>
                <a:lnTo>
                  <a:pt x="421253" y="133409"/>
                </a:lnTo>
                <a:lnTo>
                  <a:pt x="406187" y="123059"/>
                </a:lnTo>
                <a:lnTo>
                  <a:pt x="390887" y="113095"/>
                </a:lnTo>
                <a:lnTo>
                  <a:pt x="375412" y="103555"/>
                </a:lnTo>
                <a:close/>
              </a:path>
              <a:path w="676275" h="524510">
                <a:moveTo>
                  <a:pt x="644359" y="384924"/>
                </a:moveTo>
                <a:lnTo>
                  <a:pt x="476681" y="475322"/>
                </a:lnTo>
                <a:lnTo>
                  <a:pt x="482912" y="487243"/>
                </a:lnTo>
                <a:lnTo>
                  <a:pt x="488862" y="499352"/>
                </a:lnTo>
                <a:lnTo>
                  <a:pt x="494510" y="511607"/>
                </a:lnTo>
                <a:lnTo>
                  <a:pt x="499833" y="523963"/>
                </a:lnTo>
                <a:lnTo>
                  <a:pt x="675741" y="450875"/>
                </a:lnTo>
                <a:lnTo>
                  <a:pt x="668536" y="434123"/>
                </a:lnTo>
                <a:lnTo>
                  <a:pt x="660884" y="417509"/>
                </a:lnTo>
                <a:lnTo>
                  <a:pt x="652815" y="401090"/>
                </a:lnTo>
                <a:lnTo>
                  <a:pt x="644359" y="384924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-12" y="12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5994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5994" y="0"/>
                </a:lnTo>
                <a:lnTo>
                  <a:pt x="7775994" y="429704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-3809" y="10478069"/>
            <a:ext cx="7776209" cy="429895"/>
          </a:xfrm>
          <a:custGeom>
            <a:avLst/>
            <a:gdLst/>
            <a:ahLst/>
            <a:cxnLst/>
            <a:rect l="l" t="t" r="r" b="b"/>
            <a:pathLst>
              <a:path w="7776209" h="429895">
                <a:moveTo>
                  <a:pt x="7775994" y="429704"/>
                </a:moveTo>
                <a:lnTo>
                  <a:pt x="0" y="429704"/>
                </a:lnTo>
                <a:lnTo>
                  <a:pt x="0" y="0"/>
                </a:lnTo>
                <a:lnTo>
                  <a:pt x="7775994" y="0"/>
                </a:lnTo>
                <a:lnTo>
                  <a:pt x="7775994" y="429704"/>
                </a:lnTo>
                <a:close/>
              </a:path>
            </a:pathLst>
          </a:custGeom>
          <a:solidFill>
            <a:srgbClr val="F15A29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5" name="object 9">
            <a:extLst>
              <a:ext uri="{FF2B5EF4-FFF2-40B4-BE49-F238E27FC236}">
                <a16:creationId xmlns:a16="http://schemas.microsoft.com/office/drawing/2014/main" id="{731855A2-3B32-7445-B609-711CE690B62A}"/>
              </a:ext>
            </a:extLst>
          </p:cNvPr>
          <p:cNvSpPr txBox="1"/>
          <p:nvPr/>
        </p:nvSpPr>
        <p:spPr>
          <a:xfrm>
            <a:off x="2662485" y="2203858"/>
            <a:ext cx="1361440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96545">
              <a:lnSpc>
                <a:spcPct val="100000"/>
              </a:lnSpc>
              <a:spcBef>
                <a:spcPts val="90"/>
              </a:spcBef>
            </a:pPr>
            <a:r>
              <a:rPr sz="1500" b="1" spc="-1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プラン1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36" name="object 10">
            <a:extLst>
              <a:ext uri="{FF2B5EF4-FFF2-40B4-BE49-F238E27FC236}">
                <a16:creationId xmlns:a16="http://schemas.microsoft.com/office/drawing/2014/main" id="{48A1556F-2836-684E-ADCB-002938F6FC2F}"/>
              </a:ext>
            </a:extLst>
          </p:cNvPr>
          <p:cNvSpPr txBox="1"/>
          <p:nvPr/>
        </p:nvSpPr>
        <p:spPr>
          <a:xfrm>
            <a:off x="4223264" y="2203858"/>
            <a:ext cx="1361440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95275">
              <a:lnSpc>
                <a:spcPct val="100000"/>
              </a:lnSpc>
              <a:spcBef>
                <a:spcPts val="90"/>
              </a:spcBef>
            </a:pPr>
            <a:r>
              <a:rPr sz="1500" b="1" spc="-1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プラン2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37" name="object 11">
            <a:extLst>
              <a:ext uri="{FF2B5EF4-FFF2-40B4-BE49-F238E27FC236}">
                <a16:creationId xmlns:a16="http://schemas.microsoft.com/office/drawing/2014/main" id="{97D885EC-9FBF-B849-BAE7-2FF515EF9169}"/>
              </a:ext>
            </a:extLst>
          </p:cNvPr>
          <p:cNvSpPr txBox="1"/>
          <p:nvPr/>
        </p:nvSpPr>
        <p:spPr>
          <a:xfrm>
            <a:off x="5798165" y="2203858"/>
            <a:ext cx="1361440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69240">
              <a:lnSpc>
                <a:spcPct val="100000"/>
              </a:lnSpc>
              <a:spcBef>
                <a:spcPts val="90"/>
              </a:spcBef>
            </a:pPr>
            <a:r>
              <a:rPr sz="1500" b="1" spc="-1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プラン3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70186" y="10086089"/>
            <a:ext cx="38442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51554" algn="l"/>
              </a:tabLst>
            </a:pP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【営業時間】平日 11:00~18:00 </a:t>
            </a:r>
            <a:r>
              <a:rPr sz="1100" b="1" spc="9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【定休日</a:t>
            </a:r>
            <a:r>
              <a:rPr sz="1100" b="1" spc="-3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】</a:t>
            </a:r>
            <a:r>
              <a:rPr sz="11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土・日・祝	休み</a:t>
            </a:r>
            <a:endParaRPr sz="1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168</Words>
  <Application>Microsoft Macintosh PowerPoint</Application>
  <PresentationFormat>ユーザー設定</PresentationFormat>
  <Paragraphs>64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Pr6N</vt:lpstr>
      <vt:lpstr>Yu Gothic</vt:lpstr>
      <vt:lpstr>Calibri</vt:lpstr>
      <vt:lpstr>Office Theme</vt:lpstr>
      <vt:lpstr>選べる3つのお得なプラン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3</cp:revision>
  <dcterms:created xsi:type="dcterms:W3CDTF">2020-02-28T03:33:54Z</dcterms:created>
  <dcterms:modified xsi:type="dcterms:W3CDTF">2020-02-28T03:44:20Z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2020-02-28T00:00:00Z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2020-02-28T00:00:00Z</vt:filetime>
  </property>
</Properties>
</file>