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120" d="100"/>
          <a:sy n="120" d="100"/>
        </p:scale>
        <p:origin x="2368" y="-23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BE1E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591" y="3605822"/>
            <a:ext cx="6509567" cy="5543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10332" y="538585"/>
            <a:ext cx="49784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居酒屋スタッフ・アルバイト</a:t>
            </a:r>
            <a:endParaRPr sz="3000" b="1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4591" y="3605822"/>
            <a:ext cx="6482715" cy="5543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こんな方に是非おすすめのお仕事で</a:t>
            </a:r>
            <a:r>
              <a:rPr spc="245" dirty="0">
                <a:latin typeface="Yu Gothic" panose="020B0400000000000000" pitchFamily="34" charset="-128"/>
                <a:ea typeface="Yu Gothic" panose="020B0400000000000000" pitchFamily="34" charset="-128"/>
              </a:rPr>
              <a:t>す</a:t>
            </a:r>
            <a:r>
              <a:rPr sz="5175" spc="7" baseline="-3220" dirty="0">
                <a:latin typeface="Yu Gothic" panose="020B0400000000000000" pitchFamily="34" charset="-128"/>
                <a:ea typeface="Yu Gothic" panose="020B0400000000000000" pitchFamily="34" charset="-128"/>
              </a:rPr>
              <a:t>!</a:t>
            </a:r>
            <a:endParaRPr sz="5175" baseline="-3220" dirty="0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1675" y="4389236"/>
            <a:ext cx="2115299" cy="23439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1663" y="6572250"/>
            <a:ext cx="19558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4015" marR="5080" indent="-361950">
              <a:lnSpc>
                <a:spcPct val="105300"/>
              </a:lnSpc>
              <a:spcBef>
                <a:spcPts val="95"/>
              </a:spcBef>
            </a:pPr>
            <a:r>
              <a:rPr sz="19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活気がある仕事場 で働きたい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20965" y="6572250"/>
            <a:ext cx="17145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4650" marR="5080" indent="-361950">
              <a:lnSpc>
                <a:spcPct val="105300"/>
              </a:lnSpc>
              <a:spcBef>
                <a:spcPts val="95"/>
              </a:spcBef>
            </a:pPr>
            <a:r>
              <a:rPr sz="19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美味しい賄いが 食べたい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18484" y="6572250"/>
            <a:ext cx="1955800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5300"/>
              </a:lnSpc>
              <a:spcBef>
                <a:spcPts val="95"/>
              </a:spcBef>
            </a:pPr>
            <a:r>
              <a:rPr sz="19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ライフスタイルに 合わせてシフトを 組みたい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27295" y="4389236"/>
            <a:ext cx="2112255" cy="20360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137683" y="4337430"/>
            <a:ext cx="2127500" cy="20878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" y="7524813"/>
            <a:ext cx="7776209" cy="3383279"/>
          </a:xfrm>
          <a:custGeom>
            <a:avLst/>
            <a:gdLst/>
            <a:ahLst/>
            <a:cxnLst/>
            <a:rect l="l" t="t" r="r" b="b"/>
            <a:pathLst>
              <a:path w="7776209" h="3383279">
                <a:moveTo>
                  <a:pt x="3904246" y="0"/>
                </a:moveTo>
                <a:lnTo>
                  <a:pt x="3789420" y="626"/>
                </a:lnTo>
                <a:lnTo>
                  <a:pt x="3618282" y="3894"/>
                </a:lnTo>
                <a:lnTo>
                  <a:pt x="3448537" y="9920"/>
                </a:lnTo>
                <a:lnTo>
                  <a:pt x="3280265" y="18662"/>
                </a:lnTo>
                <a:lnTo>
                  <a:pt x="3113546" y="30078"/>
                </a:lnTo>
                <a:lnTo>
                  <a:pt x="2948459" y="44127"/>
                </a:lnTo>
                <a:lnTo>
                  <a:pt x="2785085" y="60766"/>
                </a:lnTo>
                <a:lnTo>
                  <a:pt x="2623503" y="79953"/>
                </a:lnTo>
                <a:lnTo>
                  <a:pt x="2463792" y="101648"/>
                </a:lnTo>
                <a:lnTo>
                  <a:pt x="2306033" y="125808"/>
                </a:lnTo>
                <a:lnTo>
                  <a:pt x="2150305" y="152392"/>
                </a:lnTo>
                <a:lnTo>
                  <a:pt x="1996689" y="181357"/>
                </a:lnTo>
                <a:lnTo>
                  <a:pt x="1845263" y="212662"/>
                </a:lnTo>
                <a:lnTo>
                  <a:pt x="1696107" y="246265"/>
                </a:lnTo>
                <a:lnTo>
                  <a:pt x="1549302" y="282125"/>
                </a:lnTo>
                <a:lnTo>
                  <a:pt x="1404927" y="320199"/>
                </a:lnTo>
                <a:lnTo>
                  <a:pt x="1310067" y="346791"/>
                </a:lnTo>
                <a:lnTo>
                  <a:pt x="1216345" y="374337"/>
                </a:lnTo>
                <a:lnTo>
                  <a:pt x="1123787" y="402824"/>
                </a:lnTo>
                <a:lnTo>
                  <a:pt x="1032414" y="432239"/>
                </a:lnTo>
                <a:lnTo>
                  <a:pt x="942252" y="462570"/>
                </a:lnTo>
                <a:lnTo>
                  <a:pt x="853323" y="493805"/>
                </a:lnTo>
                <a:lnTo>
                  <a:pt x="765652" y="525932"/>
                </a:lnTo>
                <a:lnTo>
                  <a:pt x="679262" y="558937"/>
                </a:lnTo>
                <a:lnTo>
                  <a:pt x="594176" y="592810"/>
                </a:lnTo>
                <a:lnTo>
                  <a:pt x="510418" y="627536"/>
                </a:lnTo>
                <a:lnTo>
                  <a:pt x="428012" y="663104"/>
                </a:lnTo>
                <a:lnTo>
                  <a:pt x="346982" y="699502"/>
                </a:lnTo>
                <a:lnTo>
                  <a:pt x="267350" y="736717"/>
                </a:lnTo>
                <a:lnTo>
                  <a:pt x="189142" y="774737"/>
                </a:lnTo>
                <a:lnTo>
                  <a:pt x="112379" y="813549"/>
                </a:lnTo>
                <a:lnTo>
                  <a:pt x="74548" y="833249"/>
                </a:lnTo>
                <a:lnTo>
                  <a:pt x="37087" y="853141"/>
                </a:lnTo>
                <a:lnTo>
                  <a:pt x="0" y="873226"/>
                </a:lnTo>
                <a:lnTo>
                  <a:pt x="0" y="3383203"/>
                </a:lnTo>
                <a:lnTo>
                  <a:pt x="7775956" y="3383203"/>
                </a:lnTo>
                <a:lnTo>
                  <a:pt x="7775956" y="855624"/>
                </a:lnTo>
                <a:lnTo>
                  <a:pt x="7738954" y="835924"/>
                </a:lnTo>
                <a:lnTo>
                  <a:pt x="7701590" y="816414"/>
                </a:lnTo>
                <a:lnTo>
                  <a:pt x="7625785" y="777966"/>
                </a:lnTo>
                <a:lnTo>
                  <a:pt x="7548564" y="740293"/>
                </a:lnTo>
                <a:lnTo>
                  <a:pt x="7469948" y="703405"/>
                </a:lnTo>
                <a:lnTo>
                  <a:pt x="7389961" y="667315"/>
                </a:lnTo>
                <a:lnTo>
                  <a:pt x="7308626" y="632036"/>
                </a:lnTo>
                <a:lnTo>
                  <a:pt x="7225965" y="597578"/>
                </a:lnTo>
                <a:lnTo>
                  <a:pt x="7142002" y="563954"/>
                </a:lnTo>
                <a:lnTo>
                  <a:pt x="7056759" y="531176"/>
                </a:lnTo>
                <a:lnTo>
                  <a:pt x="6970260" y="499257"/>
                </a:lnTo>
                <a:lnTo>
                  <a:pt x="6882526" y="468207"/>
                </a:lnTo>
                <a:lnTo>
                  <a:pt x="6793582" y="438038"/>
                </a:lnTo>
                <a:lnTo>
                  <a:pt x="6703449" y="408764"/>
                </a:lnTo>
                <a:lnTo>
                  <a:pt x="6612151" y="380395"/>
                </a:lnTo>
                <a:lnTo>
                  <a:pt x="6519710" y="352945"/>
                </a:lnTo>
                <a:lnTo>
                  <a:pt x="6378957" y="313516"/>
                </a:lnTo>
                <a:lnTo>
                  <a:pt x="6235761" y="276219"/>
                </a:lnTo>
                <a:lnTo>
                  <a:pt x="6090201" y="241095"/>
                </a:lnTo>
                <a:lnTo>
                  <a:pt x="5942353" y="208185"/>
                </a:lnTo>
                <a:lnTo>
                  <a:pt x="5792295" y="177528"/>
                </a:lnTo>
                <a:lnTo>
                  <a:pt x="5640103" y="149166"/>
                </a:lnTo>
                <a:lnTo>
                  <a:pt x="5485855" y="123138"/>
                </a:lnTo>
                <a:lnTo>
                  <a:pt x="5329627" y="99485"/>
                </a:lnTo>
                <a:lnTo>
                  <a:pt x="5171498" y="78247"/>
                </a:lnTo>
                <a:lnTo>
                  <a:pt x="5011544" y="59465"/>
                </a:lnTo>
                <a:lnTo>
                  <a:pt x="4849842" y="43180"/>
                </a:lnTo>
                <a:lnTo>
                  <a:pt x="4686470" y="29431"/>
                </a:lnTo>
                <a:lnTo>
                  <a:pt x="4521505" y="18260"/>
                </a:lnTo>
                <a:lnTo>
                  <a:pt x="4355023" y="9706"/>
                </a:lnTo>
                <a:lnTo>
                  <a:pt x="4187102" y="3810"/>
                </a:lnTo>
                <a:lnTo>
                  <a:pt x="4017820" y="612"/>
                </a:lnTo>
                <a:lnTo>
                  <a:pt x="39042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425704" y="8852205"/>
            <a:ext cx="812800" cy="497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時給</a:t>
            </a:r>
            <a:endParaRPr sz="3100" b="1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67631" y="8653184"/>
            <a:ext cx="2739968" cy="84574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54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1</a:t>
            </a:r>
            <a:r>
              <a:rPr sz="5400" b="1" spc="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20</a:t>
            </a:r>
            <a:r>
              <a:rPr sz="5400" b="1" spc="2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0</a:t>
            </a:r>
            <a:r>
              <a:rPr sz="35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円〜</a:t>
            </a:r>
            <a:endParaRPr sz="3500" b="1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5697" y="8320266"/>
            <a:ext cx="335343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フリーター・未経験者大歓迎</a:t>
            </a:r>
            <a:endParaRPr sz="2000" b="1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62384" y="9504210"/>
            <a:ext cx="7002145" cy="1039494"/>
          </a:xfrm>
          <a:custGeom>
            <a:avLst/>
            <a:gdLst/>
            <a:ahLst/>
            <a:cxnLst/>
            <a:rect l="l" t="t" r="r" b="b"/>
            <a:pathLst>
              <a:path w="7002145" h="1039495">
                <a:moveTo>
                  <a:pt x="6885647" y="0"/>
                </a:moveTo>
                <a:lnTo>
                  <a:pt x="116116" y="0"/>
                </a:lnTo>
                <a:lnTo>
                  <a:pt x="70921" y="9124"/>
                </a:lnTo>
                <a:lnTo>
                  <a:pt x="34012" y="34007"/>
                </a:lnTo>
                <a:lnTo>
                  <a:pt x="9125" y="70916"/>
                </a:lnTo>
                <a:lnTo>
                  <a:pt x="0" y="116116"/>
                </a:lnTo>
                <a:lnTo>
                  <a:pt x="0" y="922820"/>
                </a:lnTo>
                <a:lnTo>
                  <a:pt x="9125" y="968012"/>
                </a:lnTo>
                <a:lnTo>
                  <a:pt x="34012" y="1004917"/>
                </a:lnTo>
                <a:lnTo>
                  <a:pt x="70921" y="1029799"/>
                </a:lnTo>
                <a:lnTo>
                  <a:pt x="116116" y="1038923"/>
                </a:lnTo>
                <a:lnTo>
                  <a:pt x="6885647" y="1038923"/>
                </a:lnTo>
                <a:lnTo>
                  <a:pt x="6930847" y="1029799"/>
                </a:lnTo>
                <a:lnTo>
                  <a:pt x="6967756" y="1004917"/>
                </a:lnTo>
                <a:lnTo>
                  <a:pt x="6992639" y="968012"/>
                </a:lnTo>
                <a:lnTo>
                  <a:pt x="7001764" y="922820"/>
                </a:lnTo>
                <a:lnTo>
                  <a:pt x="7001764" y="116116"/>
                </a:lnTo>
                <a:lnTo>
                  <a:pt x="6992639" y="70916"/>
                </a:lnTo>
                <a:lnTo>
                  <a:pt x="6967756" y="34007"/>
                </a:lnTo>
                <a:lnTo>
                  <a:pt x="6930847" y="9124"/>
                </a:lnTo>
                <a:lnTo>
                  <a:pt x="6885647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157501" y="8346907"/>
            <a:ext cx="3054985" cy="9334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2100"/>
              </a:lnSpc>
              <a:spcBef>
                <a:spcPts val="95"/>
              </a:spcBef>
              <a:tabLst>
                <a:tab pos="1322705" algn="l"/>
              </a:tabLst>
            </a:pPr>
            <a:r>
              <a:rPr sz="17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交通費支給	片道</a:t>
            </a:r>
            <a:r>
              <a:rPr sz="1700" b="1" spc="-9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7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1000</a:t>
            </a:r>
            <a:r>
              <a:rPr sz="1700" b="1" spc="-3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7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円まで バイトリーダー昇格あり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17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研修期間は</a:t>
            </a:r>
            <a:r>
              <a:rPr sz="1700" b="1" spc="-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7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900</a:t>
            </a:r>
            <a:r>
              <a:rPr sz="1700" b="1" spc="-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7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円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2153" y="9645803"/>
            <a:ext cx="804018" cy="7512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r">
              <a:lnSpc>
                <a:spcPct val="131900"/>
              </a:lnSpc>
              <a:spcBef>
                <a:spcPts val="100"/>
              </a:spcBef>
            </a:pPr>
            <a:r>
              <a:rPr sz="1200" dirty="0" err="1">
                <a:solidFill>
                  <a:srgbClr val="231F20"/>
                </a:solidFill>
                <a:latin typeface="mgenplus-1c-medium"/>
                <a:cs typeface="mgenplus-1c-medium"/>
              </a:rPr>
              <a:t>勤務時間</a:t>
            </a:r>
            <a:r>
              <a:rPr sz="1200" spc="-300" dirty="0">
                <a:solidFill>
                  <a:srgbClr val="231F20"/>
                </a:solidFill>
                <a:latin typeface="mgenplus-1c-medium"/>
                <a:cs typeface="mgenplus-1c-medium"/>
              </a:rPr>
              <a:t>：</a:t>
            </a:r>
            <a:endParaRPr lang="en-US" altLang="ja-JP" sz="1200" spc="-300" dirty="0">
              <a:solidFill>
                <a:srgbClr val="231F20"/>
              </a:solidFill>
              <a:latin typeface="mgenplus-1c-medium"/>
              <a:cs typeface="mgenplus-1c-medium"/>
            </a:endParaRPr>
          </a:p>
          <a:p>
            <a:pPr marL="12700" marR="5080" algn="r">
              <a:lnSpc>
                <a:spcPct val="131900"/>
              </a:lnSpc>
              <a:spcBef>
                <a:spcPts val="100"/>
              </a:spcBef>
            </a:pPr>
            <a:r>
              <a:rPr sz="1200" dirty="0" err="1">
                <a:solidFill>
                  <a:srgbClr val="231F20"/>
                </a:solidFill>
                <a:latin typeface="mgenplus-1c-medium"/>
                <a:cs typeface="mgenplus-1c-medium"/>
              </a:rPr>
              <a:t>勤務曜日</a:t>
            </a:r>
            <a:r>
              <a:rPr sz="1200" spc="-300" dirty="0">
                <a:solidFill>
                  <a:srgbClr val="231F20"/>
                </a:solidFill>
                <a:latin typeface="mgenplus-1c-medium"/>
                <a:cs typeface="mgenplus-1c-medium"/>
              </a:rPr>
              <a:t>：</a:t>
            </a:r>
            <a:endParaRPr lang="en-US" altLang="ja-JP" sz="1200" spc="-300" dirty="0">
              <a:solidFill>
                <a:srgbClr val="231F20"/>
              </a:solidFill>
              <a:latin typeface="mgenplus-1c-medium"/>
              <a:cs typeface="mgenplus-1c-medium"/>
            </a:endParaRPr>
          </a:p>
          <a:p>
            <a:pPr marL="12700" marR="5080" algn="r">
              <a:lnSpc>
                <a:spcPct val="131900"/>
              </a:lnSpc>
              <a:spcBef>
                <a:spcPts val="100"/>
              </a:spcBef>
            </a:pPr>
            <a:r>
              <a:rPr sz="1200" dirty="0" err="1">
                <a:solidFill>
                  <a:srgbClr val="231F20"/>
                </a:solidFill>
                <a:latin typeface="mgenplus-1c-medium"/>
                <a:cs typeface="mgenplus-1c-medium"/>
              </a:rPr>
              <a:t>仕事内容</a:t>
            </a:r>
            <a:r>
              <a:rPr sz="1200" spc="-300" dirty="0">
                <a:solidFill>
                  <a:srgbClr val="231F20"/>
                </a:solidFill>
                <a:latin typeface="mgenplus-1c-medium"/>
                <a:cs typeface="mgenplus-1c-medium"/>
              </a:rPr>
              <a:t>：</a:t>
            </a:r>
            <a:endParaRPr sz="1200" dirty="0">
              <a:latin typeface="mgenplus-1c-medium"/>
              <a:cs typeface="mgenplus-1c-medium"/>
            </a:endParaRPr>
          </a:p>
        </p:txBody>
      </p:sp>
      <p:sp>
        <p:nvSpPr>
          <p:cNvPr id="19" name="object 16">
            <a:extLst>
              <a:ext uri="{FF2B5EF4-FFF2-40B4-BE49-F238E27FC236}">
                <a16:creationId xmlns:a16="http://schemas.microsoft.com/office/drawing/2014/main" id="{E49C7833-39DB-1D48-8263-396189CC6B7C}"/>
              </a:ext>
            </a:extLst>
          </p:cNvPr>
          <p:cNvSpPr txBox="1"/>
          <p:nvPr/>
        </p:nvSpPr>
        <p:spPr>
          <a:xfrm>
            <a:off x="1540202" y="9645650"/>
            <a:ext cx="1389580" cy="749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sz="1200" dirty="0">
                <a:solidFill>
                  <a:srgbClr val="231F20"/>
                </a:solidFill>
                <a:latin typeface="mgenplus-1c-medium"/>
                <a:cs typeface="mgenplus-1c-medium"/>
              </a:rPr>
              <a:t>○○○○○○○○</a:t>
            </a:r>
            <a:endParaRPr lang="en-US" altLang="ja-JP" sz="1200" dirty="0">
              <a:solidFill>
                <a:srgbClr val="231F20"/>
              </a:solidFill>
              <a:latin typeface="mgenplus-1c-medium"/>
              <a:cs typeface="mgenplus-1c-medium"/>
            </a:endParaRPr>
          </a:p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sz="1200" dirty="0">
                <a:solidFill>
                  <a:srgbClr val="231F20"/>
                </a:solidFill>
                <a:latin typeface="mgenplus-1c-medium"/>
                <a:cs typeface="mgenplus-1c-medium"/>
              </a:rPr>
              <a:t>○○○○○○○○</a:t>
            </a:r>
            <a:endParaRPr lang="en-US" altLang="ja-JP" sz="1200" dirty="0">
              <a:solidFill>
                <a:srgbClr val="231F20"/>
              </a:solidFill>
              <a:latin typeface="mgenplus-1c-medium"/>
              <a:cs typeface="mgenplus-1c-medium"/>
            </a:endParaRPr>
          </a:p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sz="1200" dirty="0">
                <a:solidFill>
                  <a:srgbClr val="231F20"/>
                </a:solidFill>
                <a:latin typeface="mgenplus-1c-medium"/>
                <a:cs typeface="mgenplus-1c-medium"/>
              </a:rPr>
              <a:t>○○○○○○○○</a:t>
            </a:r>
            <a:endParaRPr sz="1200" dirty="0">
              <a:latin typeface="mgenplus-1c-medium"/>
              <a:cs typeface="mgenplus-1c-medium"/>
            </a:endParaRPr>
          </a:p>
        </p:txBody>
      </p:sp>
      <p:sp>
        <p:nvSpPr>
          <p:cNvPr id="22" name="object 16">
            <a:extLst>
              <a:ext uri="{FF2B5EF4-FFF2-40B4-BE49-F238E27FC236}">
                <a16:creationId xmlns:a16="http://schemas.microsoft.com/office/drawing/2014/main" id="{0A03C75E-C548-AE42-95CF-FE3C6DBE7C87}"/>
              </a:ext>
            </a:extLst>
          </p:cNvPr>
          <p:cNvSpPr txBox="1"/>
          <p:nvPr/>
        </p:nvSpPr>
        <p:spPr>
          <a:xfrm>
            <a:off x="3589993" y="9645803"/>
            <a:ext cx="1197175" cy="7478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r">
              <a:lnSpc>
                <a:spcPct val="131900"/>
              </a:lnSpc>
              <a:spcBef>
                <a:spcPts val="100"/>
              </a:spcBef>
            </a:pPr>
            <a:r>
              <a:rPr lang="ja-JP" altLang="en-US" sz="1200">
                <a:latin typeface="mgenplus-1c-medium"/>
                <a:cs typeface="mgenplus-1c-medium"/>
              </a:rPr>
              <a:t>待遇：</a:t>
            </a:r>
            <a:endParaRPr lang="en-US" altLang="ja-JP" sz="1200" dirty="0">
              <a:latin typeface="mgenplus-1c-medium"/>
              <a:cs typeface="mgenplus-1c-medium"/>
            </a:endParaRPr>
          </a:p>
          <a:p>
            <a:pPr marL="12700" marR="5080" algn="r">
              <a:lnSpc>
                <a:spcPct val="131900"/>
              </a:lnSpc>
              <a:spcBef>
                <a:spcPts val="100"/>
              </a:spcBef>
            </a:pPr>
            <a:r>
              <a:rPr lang="ja-JP" altLang="en-US" sz="1200">
                <a:latin typeface="mgenplus-1c-medium"/>
                <a:cs typeface="mgenplus-1c-medium"/>
              </a:rPr>
              <a:t>勤務地：</a:t>
            </a:r>
            <a:endParaRPr lang="en-US" altLang="ja-JP" sz="1200" dirty="0">
              <a:latin typeface="mgenplus-1c-medium"/>
              <a:cs typeface="mgenplus-1c-medium"/>
            </a:endParaRPr>
          </a:p>
          <a:p>
            <a:pPr marL="12700" marR="5080" algn="r">
              <a:lnSpc>
                <a:spcPct val="131900"/>
              </a:lnSpc>
              <a:spcBef>
                <a:spcPts val="100"/>
              </a:spcBef>
            </a:pPr>
            <a:r>
              <a:rPr lang="ja-JP" altLang="en-US" sz="1200">
                <a:latin typeface="mgenplus-1c-medium"/>
                <a:cs typeface="mgenplus-1c-medium"/>
              </a:rPr>
              <a:t>店長から一言：</a:t>
            </a:r>
            <a:endParaRPr sz="1200" dirty="0">
              <a:latin typeface="mgenplus-1c-medium"/>
              <a:cs typeface="mgenplus-1c-medium"/>
            </a:endParaRPr>
          </a:p>
        </p:txBody>
      </p:sp>
      <p:sp>
        <p:nvSpPr>
          <p:cNvPr id="23" name="object 16">
            <a:extLst>
              <a:ext uri="{FF2B5EF4-FFF2-40B4-BE49-F238E27FC236}">
                <a16:creationId xmlns:a16="http://schemas.microsoft.com/office/drawing/2014/main" id="{E3B90E99-CA3B-644E-A2AC-9B1B9FDF93DD}"/>
              </a:ext>
            </a:extLst>
          </p:cNvPr>
          <p:cNvSpPr txBox="1"/>
          <p:nvPr/>
        </p:nvSpPr>
        <p:spPr>
          <a:xfrm>
            <a:off x="4837070" y="9645650"/>
            <a:ext cx="1389580" cy="749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sz="1200" dirty="0">
                <a:solidFill>
                  <a:srgbClr val="231F20"/>
                </a:solidFill>
                <a:latin typeface="mgenplus-1c-medium"/>
                <a:cs typeface="mgenplus-1c-medium"/>
              </a:rPr>
              <a:t>○○○○○○○○</a:t>
            </a:r>
            <a:endParaRPr lang="en-US" altLang="ja-JP" sz="1200" dirty="0">
              <a:solidFill>
                <a:srgbClr val="231F20"/>
              </a:solidFill>
              <a:latin typeface="mgenplus-1c-medium"/>
              <a:cs typeface="mgenplus-1c-medium"/>
            </a:endParaRPr>
          </a:p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sz="1200" dirty="0">
                <a:solidFill>
                  <a:srgbClr val="231F20"/>
                </a:solidFill>
                <a:latin typeface="mgenplus-1c-medium"/>
                <a:cs typeface="mgenplus-1c-medium"/>
              </a:rPr>
              <a:t>○○○○○○○○</a:t>
            </a:r>
            <a:endParaRPr lang="en-US" altLang="ja-JP" sz="1200" dirty="0">
              <a:solidFill>
                <a:srgbClr val="231F20"/>
              </a:solidFill>
              <a:latin typeface="mgenplus-1c-medium"/>
              <a:cs typeface="mgenplus-1c-medium"/>
            </a:endParaRPr>
          </a:p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sz="1200" dirty="0">
                <a:solidFill>
                  <a:srgbClr val="231F20"/>
                </a:solidFill>
                <a:latin typeface="mgenplus-1c-medium"/>
                <a:cs typeface="mgenplus-1c-medium"/>
              </a:rPr>
              <a:t>○○○○○○○○</a:t>
            </a:r>
            <a:endParaRPr sz="1200" dirty="0">
              <a:latin typeface="mgenplus-1c-medium"/>
              <a:cs typeface="mgenplus-1c-medium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5756D696-123F-0C4B-8EE7-B1CD4D9EB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22" y="1175350"/>
            <a:ext cx="7041268" cy="28444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55</Words>
  <Application>Microsoft Macintosh PowerPoint</Application>
  <PresentationFormat>ユーザー設定</PresentationFormat>
  <Paragraphs>22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mgenplus-1c-heavy</vt:lpstr>
      <vt:lpstr>mgenplus-1c-medium</vt:lpstr>
      <vt:lpstr>Yu Gothic</vt:lpstr>
      <vt:lpstr>Calibri</vt:lpstr>
      <vt:lpstr>Office Theme</vt:lpstr>
      <vt:lpstr>こんな方に是非おすすめのお仕事です!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こんな方に是非おすすめのお仕事です!</dc:title>
  <cp:lastModifiedBy>春樹 富永</cp:lastModifiedBy>
  <cp:revision>3</cp:revision>
  <dcterms:created xsi:type="dcterms:W3CDTF">2019-12-24T07:59:13Z</dcterms:created>
  <dcterms:modified xsi:type="dcterms:W3CDTF">2019-12-25T06:52:33Z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2019-12-24T00:00:00Z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2019-12-24T00:00:00Z</vt:filetime>
  </property>
</Properties>
</file>