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/>
    <p:restoredTop sz="94694"/>
  </p:normalViewPr>
  <p:slideViewPr>
    <p:cSldViewPr>
      <p:cViewPr>
        <p:scale>
          <a:sx n="100" d="100"/>
          <a:sy n="100" d="100"/>
        </p:scale>
        <p:origin x="2864" y="14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ABA1B-1485-4A43-AF1C-BE058F47F3B3}" type="datetimeFigureOut">
              <a:rPr kumimoji="1" lang="ja-JP" altLang="en-US" smtClean="0"/>
              <a:t>2019/12/25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2CFCC-0A19-924F-B910-D648887821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1369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2CFCC-0A19-924F-B910-D648887821B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9256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5" y="0"/>
            <a:ext cx="7772948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図 37">
            <a:extLst>
              <a:ext uri="{FF2B5EF4-FFF2-40B4-BE49-F238E27FC236}">
                <a16:creationId xmlns:a16="http://schemas.microsoft.com/office/drawing/2014/main" id="{5DAAD436-4B85-8D4C-B235-6DA15F217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4312" y="493629"/>
            <a:ext cx="3465184" cy="1987238"/>
          </a:xfrm>
          <a:prstGeom prst="rect">
            <a:avLst/>
          </a:prstGeom>
        </p:spPr>
      </p:pic>
      <p:pic>
        <p:nvPicPr>
          <p:cNvPr id="37" name="図 36">
            <a:extLst>
              <a:ext uri="{FF2B5EF4-FFF2-40B4-BE49-F238E27FC236}">
                <a16:creationId xmlns:a16="http://schemas.microsoft.com/office/drawing/2014/main" id="{6E228D47-5634-DD45-94C5-E5D4D04D65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1250" y="83344"/>
            <a:ext cx="3315321" cy="2521294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2196033" y="5041874"/>
            <a:ext cx="5053965" cy="1922145"/>
          </a:xfrm>
          <a:custGeom>
            <a:avLst/>
            <a:gdLst/>
            <a:ahLst/>
            <a:cxnLst/>
            <a:rect l="l" t="t" r="r" b="b"/>
            <a:pathLst>
              <a:path w="5053965" h="1922145">
                <a:moveTo>
                  <a:pt x="0" y="1922005"/>
                </a:moveTo>
                <a:lnTo>
                  <a:pt x="5053799" y="1922005"/>
                </a:lnTo>
                <a:lnTo>
                  <a:pt x="5053799" y="0"/>
                </a:lnTo>
                <a:lnTo>
                  <a:pt x="0" y="0"/>
                </a:lnTo>
                <a:lnTo>
                  <a:pt x="0" y="19220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96033" y="7052780"/>
            <a:ext cx="5053965" cy="1922780"/>
          </a:xfrm>
          <a:custGeom>
            <a:avLst/>
            <a:gdLst/>
            <a:ahLst/>
            <a:cxnLst/>
            <a:rect l="l" t="t" r="r" b="b"/>
            <a:pathLst>
              <a:path w="5053965" h="1922779">
                <a:moveTo>
                  <a:pt x="0" y="1922284"/>
                </a:moveTo>
                <a:lnTo>
                  <a:pt x="5053799" y="1922284"/>
                </a:lnTo>
                <a:lnTo>
                  <a:pt x="5053799" y="0"/>
                </a:lnTo>
                <a:lnTo>
                  <a:pt x="0" y="0"/>
                </a:lnTo>
                <a:lnTo>
                  <a:pt x="0" y="19222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54291" y="5041874"/>
            <a:ext cx="1652905" cy="1922145"/>
          </a:xfrm>
          <a:custGeom>
            <a:avLst/>
            <a:gdLst/>
            <a:ahLst/>
            <a:cxnLst/>
            <a:rect l="l" t="t" r="r" b="b"/>
            <a:pathLst>
              <a:path w="1652905" h="1922145">
                <a:moveTo>
                  <a:pt x="0" y="1922005"/>
                </a:moveTo>
                <a:lnTo>
                  <a:pt x="1652841" y="1922005"/>
                </a:lnTo>
                <a:lnTo>
                  <a:pt x="1652841" y="0"/>
                </a:lnTo>
                <a:lnTo>
                  <a:pt x="0" y="0"/>
                </a:lnTo>
                <a:lnTo>
                  <a:pt x="0" y="19220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54291" y="7052780"/>
            <a:ext cx="1652905" cy="1922780"/>
          </a:xfrm>
          <a:custGeom>
            <a:avLst/>
            <a:gdLst/>
            <a:ahLst/>
            <a:cxnLst/>
            <a:rect l="l" t="t" r="r" b="b"/>
            <a:pathLst>
              <a:path w="1652905" h="1922779">
                <a:moveTo>
                  <a:pt x="0" y="1922284"/>
                </a:moveTo>
                <a:lnTo>
                  <a:pt x="1652841" y="1922284"/>
                </a:lnTo>
                <a:lnTo>
                  <a:pt x="1652841" y="0"/>
                </a:lnTo>
                <a:lnTo>
                  <a:pt x="0" y="0"/>
                </a:lnTo>
                <a:lnTo>
                  <a:pt x="0" y="19222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9841" y="8975064"/>
            <a:ext cx="6929120" cy="88900"/>
          </a:xfrm>
          <a:custGeom>
            <a:avLst/>
            <a:gdLst/>
            <a:ahLst/>
            <a:cxnLst/>
            <a:rect l="l" t="t" r="r" b="b"/>
            <a:pathLst>
              <a:path w="6929120" h="88900">
                <a:moveTo>
                  <a:pt x="0" y="88900"/>
                </a:moveTo>
                <a:lnTo>
                  <a:pt x="6928891" y="88900"/>
                </a:lnTo>
                <a:lnTo>
                  <a:pt x="6928891" y="0"/>
                </a:lnTo>
                <a:lnTo>
                  <a:pt x="0" y="0"/>
                </a:lnTo>
                <a:lnTo>
                  <a:pt x="0" y="8890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09841" y="5041874"/>
            <a:ext cx="88900" cy="3933190"/>
          </a:xfrm>
          <a:custGeom>
            <a:avLst/>
            <a:gdLst/>
            <a:ahLst/>
            <a:cxnLst/>
            <a:rect l="l" t="t" r="r" b="b"/>
            <a:pathLst>
              <a:path w="88900" h="3933190">
                <a:moveTo>
                  <a:pt x="0" y="3933190"/>
                </a:moveTo>
                <a:lnTo>
                  <a:pt x="88900" y="3933190"/>
                </a:lnTo>
                <a:lnTo>
                  <a:pt x="88900" y="0"/>
                </a:lnTo>
                <a:lnTo>
                  <a:pt x="0" y="0"/>
                </a:lnTo>
                <a:lnTo>
                  <a:pt x="0" y="393319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9841" y="4952974"/>
            <a:ext cx="6929120" cy="88900"/>
          </a:xfrm>
          <a:custGeom>
            <a:avLst/>
            <a:gdLst/>
            <a:ahLst/>
            <a:cxnLst/>
            <a:rect l="l" t="t" r="r" b="b"/>
            <a:pathLst>
              <a:path w="6929120" h="88900">
                <a:moveTo>
                  <a:pt x="0" y="88900"/>
                </a:moveTo>
                <a:lnTo>
                  <a:pt x="6928891" y="88900"/>
                </a:lnTo>
                <a:lnTo>
                  <a:pt x="6928891" y="0"/>
                </a:lnTo>
                <a:lnTo>
                  <a:pt x="0" y="0"/>
                </a:lnTo>
                <a:lnTo>
                  <a:pt x="0" y="8890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249833" y="5041265"/>
            <a:ext cx="88900" cy="3934460"/>
          </a:xfrm>
          <a:custGeom>
            <a:avLst/>
            <a:gdLst/>
            <a:ahLst/>
            <a:cxnLst/>
            <a:rect l="l" t="t" r="r" b="b"/>
            <a:pathLst>
              <a:path w="88900" h="3934459">
                <a:moveTo>
                  <a:pt x="88900" y="0"/>
                </a:moveTo>
                <a:lnTo>
                  <a:pt x="0" y="0"/>
                </a:lnTo>
                <a:lnTo>
                  <a:pt x="0" y="3934142"/>
                </a:lnTo>
                <a:lnTo>
                  <a:pt x="88900" y="3934142"/>
                </a:lnTo>
                <a:lnTo>
                  <a:pt x="8890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9337929"/>
            <a:ext cx="7776209" cy="1570355"/>
          </a:xfrm>
          <a:custGeom>
            <a:avLst/>
            <a:gdLst/>
            <a:ahLst/>
            <a:cxnLst/>
            <a:rect l="l" t="t" r="r" b="b"/>
            <a:pathLst>
              <a:path w="7776209" h="1570354">
                <a:moveTo>
                  <a:pt x="0" y="1570075"/>
                </a:moveTo>
                <a:lnTo>
                  <a:pt x="7776006" y="1570075"/>
                </a:lnTo>
                <a:lnTo>
                  <a:pt x="7776006" y="0"/>
                </a:lnTo>
                <a:lnTo>
                  <a:pt x="0" y="0"/>
                </a:lnTo>
                <a:lnTo>
                  <a:pt x="0" y="1570075"/>
                </a:lnTo>
                <a:close/>
              </a:path>
            </a:pathLst>
          </a:custGeom>
          <a:solidFill>
            <a:srgbClr val="EE2A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80578" y="9771089"/>
            <a:ext cx="2618105" cy="45525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850" b="1" spc="3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株式会社</a:t>
            </a:r>
            <a:r>
              <a:rPr sz="2850" b="1" spc="3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○○○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18092" y="9640752"/>
            <a:ext cx="3857625" cy="44050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3275"/>
              </a:lnSpc>
              <a:spcBef>
                <a:spcPts val="135"/>
              </a:spcBef>
            </a:pPr>
            <a:r>
              <a:rPr sz="2250" b="1" baseline="3703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求人専用番号</a:t>
            </a:r>
            <a:r>
              <a:rPr sz="2250" b="1" spc="225" baseline="370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2750" b="1" spc="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000-000-0000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107133" y="4996815"/>
            <a:ext cx="88900" cy="1967230"/>
          </a:xfrm>
          <a:custGeom>
            <a:avLst/>
            <a:gdLst/>
            <a:ahLst/>
            <a:cxnLst/>
            <a:rect l="l" t="t" r="r" b="b"/>
            <a:pathLst>
              <a:path w="88900" h="1967229">
                <a:moveTo>
                  <a:pt x="0" y="1967064"/>
                </a:moveTo>
                <a:lnTo>
                  <a:pt x="88900" y="1967064"/>
                </a:lnTo>
                <a:lnTo>
                  <a:pt x="88900" y="0"/>
                </a:lnTo>
                <a:lnTo>
                  <a:pt x="0" y="0"/>
                </a:lnTo>
                <a:lnTo>
                  <a:pt x="0" y="196706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107133" y="7052780"/>
            <a:ext cx="88900" cy="1967230"/>
          </a:xfrm>
          <a:custGeom>
            <a:avLst/>
            <a:gdLst/>
            <a:ahLst/>
            <a:cxnLst/>
            <a:rect l="l" t="t" r="r" b="b"/>
            <a:pathLst>
              <a:path w="88900" h="1967229">
                <a:moveTo>
                  <a:pt x="0" y="1967077"/>
                </a:moveTo>
                <a:lnTo>
                  <a:pt x="88900" y="1967077"/>
                </a:lnTo>
                <a:lnTo>
                  <a:pt x="88900" y="0"/>
                </a:lnTo>
                <a:lnTo>
                  <a:pt x="0" y="0"/>
                </a:lnTo>
                <a:lnTo>
                  <a:pt x="0" y="1967077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54291" y="6963880"/>
            <a:ext cx="6793865" cy="88900"/>
          </a:xfrm>
          <a:custGeom>
            <a:avLst/>
            <a:gdLst/>
            <a:ahLst/>
            <a:cxnLst/>
            <a:rect l="l" t="t" r="r" b="b"/>
            <a:pathLst>
              <a:path w="6793865" h="88900">
                <a:moveTo>
                  <a:pt x="6793369" y="88899"/>
                </a:moveTo>
                <a:lnTo>
                  <a:pt x="0" y="88899"/>
                </a:lnTo>
                <a:lnTo>
                  <a:pt x="0" y="0"/>
                </a:lnTo>
                <a:lnTo>
                  <a:pt x="6793369" y="0"/>
                </a:lnTo>
                <a:lnTo>
                  <a:pt x="6793369" y="88899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4385" y="5696985"/>
            <a:ext cx="1275715" cy="525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5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正社員</a:t>
            </a:r>
            <a:endParaRPr sz="325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52711" y="7728371"/>
            <a:ext cx="1488440" cy="525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50" b="1" spc="-47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スタッフ</a:t>
            </a:r>
            <a:endParaRPr sz="3250" b="1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73502" y="5496740"/>
            <a:ext cx="3662089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・月給</a:t>
            </a:r>
            <a:r>
              <a:rPr sz="2000" b="1" spc="165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sz="2000" b="1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230,000</a:t>
            </a:r>
            <a:r>
              <a:rPr sz="2000" b="1" spc="-75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円以上可＋残業代・交通費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7" name="object 27"/>
          <p:cNvSpPr txBox="1"/>
          <p:nvPr/>
        </p:nvSpPr>
        <p:spPr>
          <a:xfrm rot="21046970">
            <a:off x="721448" y="1023558"/>
            <a:ext cx="1982248" cy="77918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ts val="5285"/>
              </a:lnSpc>
              <a:spcBef>
                <a:spcPts val="95"/>
              </a:spcBef>
            </a:pPr>
            <a:r>
              <a:rPr sz="7200" b="1" spc="3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急募</a:t>
            </a:r>
            <a:endParaRPr sz="7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8" name="object 13">
            <a:extLst>
              <a:ext uri="{FF2B5EF4-FFF2-40B4-BE49-F238E27FC236}">
                <a16:creationId xmlns:a16="http://schemas.microsoft.com/office/drawing/2014/main" id="{2EEA77D7-62B2-0045-8CA1-80954DB995A4}"/>
              </a:ext>
            </a:extLst>
          </p:cNvPr>
          <p:cNvSpPr txBox="1"/>
          <p:nvPr/>
        </p:nvSpPr>
        <p:spPr>
          <a:xfrm>
            <a:off x="3418092" y="10101987"/>
            <a:ext cx="3835630" cy="20967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sz="1950" b="1" spc="52" baseline="-427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〒</a:t>
            </a:r>
            <a:r>
              <a:rPr sz="1950" b="1" spc="30" baseline="-427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000-0000-000</a:t>
            </a:r>
            <a:r>
              <a:rPr sz="1950" b="1" spc="-44" baseline="-427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300" b="1" spc="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○○○県○○市○○</a:t>
            </a:r>
            <a:r>
              <a:rPr sz="1300" b="1" spc="35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町</a:t>
            </a:r>
            <a:r>
              <a:rPr sz="1300" b="1" spc="-4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300" b="1" spc="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00-000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29" name="object 13">
            <a:extLst>
              <a:ext uri="{FF2B5EF4-FFF2-40B4-BE49-F238E27FC236}">
                <a16:creationId xmlns:a16="http://schemas.microsoft.com/office/drawing/2014/main" id="{221C69B8-49AE-594F-A8E6-2DADE455A159}"/>
              </a:ext>
            </a:extLst>
          </p:cNvPr>
          <p:cNvSpPr txBox="1"/>
          <p:nvPr/>
        </p:nvSpPr>
        <p:spPr>
          <a:xfrm>
            <a:off x="3418092" y="10355517"/>
            <a:ext cx="3835630" cy="21736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40640">
              <a:lnSpc>
                <a:spcPct val="100000"/>
              </a:lnSpc>
              <a:spcBef>
                <a:spcPts val="434"/>
              </a:spcBef>
            </a:pPr>
            <a:r>
              <a:rPr sz="1300" b="1" spc="35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対応時間</a:t>
            </a:r>
            <a:r>
              <a:rPr sz="1300" b="1" spc="-4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300" b="1" spc="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11:00~21:00</a:t>
            </a:r>
            <a:r>
              <a:rPr sz="130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30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(</a:t>
            </a:r>
            <a:r>
              <a:rPr sz="1300" b="1" spc="-4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300" b="1" spc="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土・日を省く</a:t>
            </a:r>
            <a:r>
              <a:rPr sz="1300" b="1" spc="-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30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)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30" name="object 12">
            <a:extLst>
              <a:ext uri="{FF2B5EF4-FFF2-40B4-BE49-F238E27FC236}">
                <a16:creationId xmlns:a16="http://schemas.microsoft.com/office/drawing/2014/main" id="{B3713B8D-439B-5D49-BB77-B9ACC923BDED}"/>
              </a:ext>
            </a:extLst>
          </p:cNvPr>
          <p:cNvSpPr txBox="1"/>
          <p:nvPr/>
        </p:nvSpPr>
        <p:spPr>
          <a:xfrm>
            <a:off x="480578" y="10302943"/>
            <a:ext cx="2618105" cy="2013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15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求人担当</a:t>
            </a:r>
            <a:r>
              <a:rPr sz="1200" b="1" spc="-29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：</a:t>
            </a:r>
            <a:r>
              <a:rPr sz="120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○○○までご連絡ください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34" name="object 21">
            <a:extLst>
              <a:ext uri="{FF2B5EF4-FFF2-40B4-BE49-F238E27FC236}">
                <a16:creationId xmlns:a16="http://schemas.microsoft.com/office/drawing/2014/main" id="{9830221F-D36D-C247-9715-F89D52B33204}"/>
              </a:ext>
            </a:extLst>
          </p:cNvPr>
          <p:cNvSpPr txBox="1"/>
          <p:nvPr/>
        </p:nvSpPr>
        <p:spPr>
          <a:xfrm>
            <a:off x="3392510" y="5226050"/>
            <a:ext cx="3662089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11:00~19:00 (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休憩１時間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)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35" name="object 21">
            <a:extLst>
              <a:ext uri="{FF2B5EF4-FFF2-40B4-BE49-F238E27FC236}">
                <a16:creationId xmlns:a16="http://schemas.microsoft.com/office/drawing/2014/main" id="{8DF1DB97-D2B3-2843-859D-73A8137BDB54}"/>
              </a:ext>
            </a:extLst>
          </p:cNvPr>
          <p:cNvSpPr txBox="1"/>
          <p:nvPr/>
        </p:nvSpPr>
        <p:spPr>
          <a:xfrm>
            <a:off x="3392510" y="5873663"/>
            <a:ext cx="3662089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交通費支給・福利厚生有り・昇給あり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98900" y="956654"/>
            <a:ext cx="2855682" cy="9620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95"/>
              </a:spcBef>
            </a:pPr>
            <a:r>
              <a:rPr sz="2800" b="1" spc="-15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正社員・スタッフ</a:t>
            </a:r>
            <a:r>
              <a:rPr sz="2800" b="1" spc="-1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endParaRPr lang="en-US" altLang="ja-JP" sz="2800" b="1" spc="-150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  <a:p>
            <a:pPr marL="12700" marR="5080">
              <a:lnSpc>
                <a:spcPct val="111100"/>
              </a:lnSpc>
              <a:spcBef>
                <a:spcPts val="95"/>
              </a:spcBef>
            </a:pPr>
            <a:r>
              <a:rPr sz="2800" b="1" spc="-15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アルバイト</a:t>
            </a:r>
            <a:endParaRPr sz="2800" b="1" spc="-150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pic>
        <p:nvPicPr>
          <p:cNvPr id="39" name="図 38">
            <a:extLst>
              <a:ext uri="{FF2B5EF4-FFF2-40B4-BE49-F238E27FC236}">
                <a16:creationId xmlns:a16="http://schemas.microsoft.com/office/drawing/2014/main" id="{67682237-7FFC-E84D-AAE9-9FFDBDEEBD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7909" y="472899"/>
            <a:ext cx="498647" cy="444446"/>
          </a:xfrm>
          <a:prstGeom prst="rect">
            <a:avLst/>
          </a:prstGeom>
        </p:spPr>
      </p:pic>
      <p:pic>
        <p:nvPicPr>
          <p:cNvPr id="40" name="図 39">
            <a:extLst>
              <a:ext uri="{FF2B5EF4-FFF2-40B4-BE49-F238E27FC236}">
                <a16:creationId xmlns:a16="http://schemas.microsoft.com/office/drawing/2014/main" id="{8682ADAA-2197-CF4F-BB5E-88FE918B80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8219" y="2204681"/>
            <a:ext cx="798826" cy="755625"/>
          </a:xfrm>
          <a:prstGeom prst="rect">
            <a:avLst/>
          </a:prstGeom>
        </p:spPr>
      </p:pic>
      <p:pic>
        <p:nvPicPr>
          <p:cNvPr id="41" name="図 40">
            <a:extLst>
              <a:ext uri="{FF2B5EF4-FFF2-40B4-BE49-F238E27FC236}">
                <a16:creationId xmlns:a16="http://schemas.microsoft.com/office/drawing/2014/main" id="{2E90ABFE-A4D0-8442-83EA-4D198FFC31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7964" y="215800"/>
            <a:ext cx="631076" cy="645257"/>
          </a:xfrm>
          <a:prstGeom prst="rect">
            <a:avLst/>
          </a:prstGeom>
        </p:spPr>
      </p:pic>
      <p:sp>
        <p:nvSpPr>
          <p:cNvPr id="43" name="object 21">
            <a:extLst>
              <a:ext uri="{FF2B5EF4-FFF2-40B4-BE49-F238E27FC236}">
                <a16:creationId xmlns:a16="http://schemas.microsoft.com/office/drawing/2014/main" id="{7BE3F9C2-68FC-9740-B74D-DE2947DEACCB}"/>
              </a:ext>
            </a:extLst>
          </p:cNvPr>
          <p:cNvSpPr txBox="1"/>
          <p:nvPr/>
        </p:nvSpPr>
        <p:spPr>
          <a:xfrm>
            <a:off x="3392510" y="6147993"/>
            <a:ext cx="3662089" cy="654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軽作業の簡単な検査です。椅子に座りながら</a:t>
            </a:r>
            <a:endParaRPr lang="en-US" altLang="ja-JP" sz="2000" b="1" baseline="2314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　の目視検査なので、疲れにくく、</a:t>
            </a:r>
            <a:endParaRPr lang="en-US" altLang="ja-JP" sz="2000" b="1" baseline="2314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　誰でもできる簡単なお仕事です！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4" name="object 21">
            <a:extLst>
              <a:ext uri="{FF2B5EF4-FFF2-40B4-BE49-F238E27FC236}">
                <a16:creationId xmlns:a16="http://schemas.microsoft.com/office/drawing/2014/main" id="{DD472C47-B478-FA42-A339-C93A6FC13557}"/>
              </a:ext>
            </a:extLst>
          </p:cNvPr>
          <p:cNvSpPr txBox="1"/>
          <p:nvPr/>
        </p:nvSpPr>
        <p:spPr>
          <a:xfrm>
            <a:off x="2334061" y="5226050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勤務時間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5" name="object 21">
            <a:extLst>
              <a:ext uri="{FF2B5EF4-FFF2-40B4-BE49-F238E27FC236}">
                <a16:creationId xmlns:a16="http://schemas.microsoft.com/office/drawing/2014/main" id="{ABA0900C-BD4E-1141-9C4F-E46A2B223A75}"/>
              </a:ext>
            </a:extLst>
          </p:cNvPr>
          <p:cNvSpPr txBox="1"/>
          <p:nvPr/>
        </p:nvSpPr>
        <p:spPr>
          <a:xfrm>
            <a:off x="2334061" y="5539591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月　　給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6" name="object 21">
            <a:extLst>
              <a:ext uri="{FF2B5EF4-FFF2-40B4-BE49-F238E27FC236}">
                <a16:creationId xmlns:a16="http://schemas.microsoft.com/office/drawing/2014/main" id="{D0FAD1ED-BEED-D347-871E-0920B3AE81D7}"/>
              </a:ext>
            </a:extLst>
          </p:cNvPr>
          <p:cNvSpPr txBox="1"/>
          <p:nvPr/>
        </p:nvSpPr>
        <p:spPr>
          <a:xfrm>
            <a:off x="2336139" y="5865268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待　　遇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7" name="object 21">
            <a:extLst>
              <a:ext uri="{FF2B5EF4-FFF2-40B4-BE49-F238E27FC236}">
                <a16:creationId xmlns:a16="http://schemas.microsoft.com/office/drawing/2014/main" id="{C986351D-4ED3-D247-93BA-427B4C6BF729}"/>
              </a:ext>
            </a:extLst>
          </p:cNvPr>
          <p:cNvSpPr txBox="1"/>
          <p:nvPr/>
        </p:nvSpPr>
        <p:spPr>
          <a:xfrm>
            <a:off x="2336139" y="6147058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仕事内容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9" name="object 21">
            <a:extLst>
              <a:ext uri="{FF2B5EF4-FFF2-40B4-BE49-F238E27FC236}">
                <a16:creationId xmlns:a16="http://schemas.microsoft.com/office/drawing/2014/main" id="{15DD4E17-5BE3-CC49-984B-89495C8FAA1F}"/>
              </a:ext>
            </a:extLst>
          </p:cNvPr>
          <p:cNvSpPr txBox="1"/>
          <p:nvPr/>
        </p:nvSpPr>
        <p:spPr>
          <a:xfrm>
            <a:off x="3373502" y="7532220"/>
            <a:ext cx="3662089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時給</a:t>
            </a:r>
            <a:r>
              <a:rPr sz="2000" b="1" spc="165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en-US" altLang="ja-JP" sz="2000" b="1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1</a:t>
            </a:r>
            <a:r>
              <a:rPr sz="2000" b="1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,</a:t>
            </a:r>
            <a:r>
              <a:rPr lang="en-US" altLang="ja-JP" sz="2000" b="1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2</a:t>
            </a:r>
            <a:r>
              <a:rPr sz="2000" b="1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00</a:t>
            </a:r>
            <a:r>
              <a:rPr sz="2000" b="1" spc="-75" dirty="0">
                <a:solidFill>
                  <a:srgbClr val="ED1C24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sz="2000" b="1" baseline="2314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円以上可＋交通費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0" name="object 21">
            <a:extLst>
              <a:ext uri="{FF2B5EF4-FFF2-40B4-BE49-F238E27FC236}">
                <a16:creationId xmlns:a16="http://schemas.microsoft.com/office/drawing/2014/main" id="{0A19D150-6D6F-5A40-8B9E-14E8535E51E7}"/>
              </a:ext>
            </a:extLst>
          </p:cNvPr>
          <p:cNvSpPr txBox="1"/>
          <p:nvPr/>
        </p:nvSpPr>
        <p:spPr>
          <a:xfrm>
            <a:off x="3392510" y="7261530"/>
            <a:ext cx="3662089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11:00~19:00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のうちの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4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時間以上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〜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1" name="object 21">
            <a:extLst>
              <a:ext uri="{FF2B5EF4-FFF2-40B4-BE49-F238E27FC236}">
                <a16:creationId xmlns:a16="http://schemas.microsoft.com/office/drawing/2014/main" id="{EA16E549-ED97-D243-BA1F-7CBE16A73D98}"/>
              </a:ext>
            </a:extLst>
          </p:cNvPr>
          <p:cNvSpPr txBox="1"/>
          <p:nvPr/>
        </p:nvSpPr>
        <p:spPr>
          <a:xfrm>
            <a:off x="3392510" y="7909143"/>
            <a:ext cx="3662089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交通費一部支給・作業服貸与・シフト制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2" name="object 21">
            <a:extLst>
              <a:ext uri="{FF2B5EF4-FFF2-40B4-BE49-F238E27FC236}">
                <a16:creationId xmlns:a16="http://schemas.microsoft.com/office/drawing/2014/main" id="{DA99E164-F6A8-7B4B-86E4-34180E3A7AA7}"/>
              </a:ext>
            </a:extLst>
          </p:cNvPr>
          <p:cNvSpPr txBox="1"/>
          <p:nvPr/>
        </p:nvSpPr>
        <p:spPr>
          <a:xfrm>
            <a:off x="3392510" y="8183473"/>
            <a:ext cx="3662089" cy="654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・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軽作業の簡単な検査です。椅子に座りながら</a:t>
            </a:r>
            <a:endParaRPr lang="en-US" altLang="ja-JP" sz="2000" b="1" baseline="2314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　の目視検査なので、疲れにくく、</a:t>
            </a:r>
            <a:endParaRPr lang="en-US" altLang="ja-JP" sz="2000" b="1" baseline="2314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　誰でもできる簡単なお仕事です！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3" name="object 21">
            <a:extLst>
              <a:ext uri="{FF2B5EF4-FFF2-40B4-BE49-F238E27FC236}">
                <a16:creationId xmlns:a16="http://schemas.microsoft.com/office/drawing/2014/main" id="{4A5F292B-405A-CF45-BF20-954159FDDA01}"/>
              </a:ext>
            </a:extLst>
          </p:cNvPr>
          <p:cNvSpPr txBox="1"/>
          <p:nvPr/>
        </p:nvSpPr>
        <p:spPr>
          <a:xfrm>
            <a:off x="2334061" y="7261530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勤務時間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4" name="object 21">
            <a:extLst>
              <a:ext uri="{FF2B5EF4-FFF2-40B4-BE49-F238E27FC236}">
                <a16:creationId xmlns:a16="http://schemas.microsoft.com/office/drawing/2014/main" id="{C621AFD4-BFC1-D649-8525-812FFC84CD4B}"/>
              </a:ext>
            </a:extLst>
          </p:cNvPr>
          <p:cNvSpPr txBox="1"/>
          <p:nvPr/>
        </p:nvSpPr>
        <p:spPr>
          <a:xfrm>
            <a:off x="2334061" y="7575071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月　　給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5" name="object 21">
            <a:extLst>
              <a:ext uri="{FF2B5EF4-FFF2-40B4-BE49-F238E27FC236}">
                <a16:creationId xmlns:a16="http://schemas.microsoft.com/office/drawing/2014/main" id="{CCBEE907-7768-5145-9E3A-B0F93FA1F1F1}"/>
              </a:ext>
            </a:extLst>
          </p:cNvPr>
          <p:cNvSpPr txBox="1"/>
          <p:nvPr/>
        </p:nvSpPr>
        <p:spPr>
          <a:xfrm>
            <a:off x="2336139" y="7900748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待　　遇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6" name="object 21">
            <a:extLst>
              <a:ext uri="{FF2B5EF4-FFF2-40B4-BE49-F238E27FC236}">
                <a16:creationId xmlns:a16="http://schemas.microsoft.com/office/drawing/2014/main" id="{C176C75C-437A-AB40-A746-376A2A080380}"/>
              </a:ext>
            </a:extLst>
          </p:cNvPr>
          <p:cNvSpPr txBox="1"/>
          <p:nvPr/>
        </p:nvSpPr>
        <p:spPr>
          <a:xfrm>
            <a:off x="2336139" y="8182538"/>
            <a:ext cx="1039442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◇</a:t>
            </a:r>
            <a:r>
              <a:rPr lang="en-US" altLang="ja-JP" sz="2000" b="1" baseline="231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 </a:t>
            </a:r>
            <a:r>
              <a:rPr lang="ja-JP" altLang="en-US" sz="2000" b="1" baseline="2314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仕事内容</a:t>
            </a:r>
            <a:endParaRPr sz="2000" b="1" baseline="2314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pic>
        <p:nvPicPr>
          <p:cNvPr id="19" name="図 18">
            <a:extLst>
              <a:ext uri="{FF2B5EF4-FFF2-40B4-BE49-F238E27FC236}">
                <a16:creationId xmlns:a16="http://schemas.microsoft.com/office/drawing/2014/main" id="{E2EAD9E2-E4D8-FD4E-B4D7-0F799AE82E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9841" y="1519073"/>
            <a:ext cx="6539303" cy="3485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163</Words>
  <Application>Microsoft Macintosh PowerPoint</Application>
  <PresentationFormat>ユーザー設定</PresentationFormat>
  <Paragraphs>31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カテゴリー名_種類番号_サイズ</dc:title>
  <cp:lastModifiedBy>春樹 富永</cp:lastModifiedBy>
  <cp:revision>7</cp:revision>
  <dcterms:created xsi:type="dcterms:W3CDTF">2019-12-25T03:28:54Z</dcterms:created>
  <dcterms:modified xsi:type="dcterms:W3CDTF">2019-12-25T06:53:37Z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2019-12-25T00:00:00Z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2019-12-25T00:00:00Z</vt:filetime>
  </property>
</Properties>
</file>