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6"/>
    <p:restoredTop sz="94694"/>
  </p:normalViewPr>
  <p:slideViewPr>
    <p:cSldViewPr>
      <p:cViewPr varScale="1">
        <p:scale>
          <a:sx n="73" d="100"/>
          <a:sy n="73" d="100"/>
        </p:scale>
        <p:origin x="3096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5"/>
            <a:ext cx="7775994" cy="56412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図 36">
            <a:extLst>
              <a:ext uri="{FF2B5EF4-FFF2-40B4-BE49-F238E27FC236}">
                <a16:creationId xmlns:a16="http://schemas.microsoft.com/office/drawing/2014/main" id="{CE8E3997-C76E-6C49-9246-F73D8C78C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11" y="7754098"/>
            <a:ext cx="1066800" cy="3048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7C8E6065-4CFB-6249-BE86-55527AD3E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11" y="7279313"/>
            <a:ext cx="1066800" cy="30480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AE765341-1F30-BA43-98F9-421712FD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11" y="6815685"/>
            <a:ext cx="1066800" cy="3048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797E5C76-6287-504F-928D-CCF7DF78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11" y="6335039"/>
            <a:ext cx="1066800" cy="3048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E7940AD-30E5-094F-93D5-40964FE99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99600"/>
            <a:ext cx="7772400" cy="14097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247900" y="4523443"/>
            <a:ext cx="3276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新規オープンにつきスタッフ募集中</a:t>
            </a:r>
            <a:endParaRPr sz="16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58654" y="5815770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80"/>
              </a:spcBef>
              <a:tabLst>
                <a:tab pos="1104265" algn="l"/>
              </a:tabLst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○○○本店	○○県○○市○○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町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○○○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5599" y="8686013"/>
            <a:ext cx="5688330" cy="457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19405">
              <a:lnSpc>
                <a:spcPct val="100000"/>
              </a:lnSpc>
              <a:spcBef>
                <a:spcPts val="480"/>
              </a:spcBef>
            </a:pP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未経験者の方も安心して業務に取り組めるよう、先輩スタッフが優しく丁寧に</a:t>
            </a:r>
            <a:endParaRPr sz="11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  <a:tabLst>
                <a:tab pos="785495" algn="l"/>
              </a:tabLst>
            </a:pP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教えます</a:t>
            </a:r>
            <a:r>
              <a:rPr sz="11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!	私たちと一緒にお店を盛り上げていきましょう！ご応募お待ちしております。</a:t>
            </a:r>
            <a:endParaRPr sz="11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5065" y="9958442"/>
            <a:ext cx="114046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ご応募方法</a:t>
            </a:r>
            <a:endParaRPr sz="1750" b="1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9449" y="9765422"/>
            <a:ext cx="4775200" cy="3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69850">
              <a:lnSpc>
                <a:spcPct val="1137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「求人ポスターを見ました」と、お気軽にスタッフに、または採用担当まで </a:t>
            </a:r>
            <a:r>
              <a:rPr sz="1100" b="1" dirty="0" err="1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お電話ください。皆様のご応募お待ちしております</a:t>
            </a:r>
            <a:r>
              <a:rPr sz="11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。</a:t>
            </a:r>
            <a:endParaRPr sz="175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30756" y="9703692"/>
            <a:ext cx="0" cy="798195"/>
          </a:xfrm>
          <a:custGeom>
            <a:avLst/>
            <a:gdLst/>
            <a:ahLst/>
            <a:cxnLst/>
            <a:rect l="l" t="t" r="r" b="b"/>
            <a:pathLst>
              <a:path h="798195">
                <a:moveTo>
                  <a:pt x="0" y="0"/>
                </a:moveTo>
                <a:lnTo>
                  <a:pt x="0" y="79819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BC5A98DA-4245-6443-A691-7F6972A12499}"/>
              </a:ext>
            </a:extLst>
          </p:cNvPr>
          <p:cNvSpPr txBox="1"/>
          <p:nvPr/>
        </p:nvSpPr>
        <p:spPr>
          <a:xfrm>
            <a:off x="2169449" y="10248796"/>
            <a:ext cx="4775200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465"/>
              </a:spcBef>
              <a:tabLst>
                <a:tab pos="1685925" algn="l"/>
              </a:tabLst>
            </a:pPr>
            <a:r>
              <a:rPr sz="1750" b="1" spc="5" dirty="0" err="1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担当：タナカ</a:t>
            </a:r>
            <a:r>
              <a:rPr sz="17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	</a:t>
            </a:r>
            <a:r>
              <a:rPr sz="175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TEL：000-0000-0000</a:t>
            </a:r>
            <a:endParaRPr sz="175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D265F5A1-905B-E44E-911A-8FCEB4A3B91C}"/>
              </a:ext>
            </a:extLst>
          </p:cNvPr>
          <p:cNvSpPr txBox="1"/>
          <p:nvPr/>
        </p:nvSpPr>
        <p:spPr>
          <a:xfrm>
            <a:off x="1958655" y="7992199"/>
            <a:ext cx="5487963" cy="49269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 marR="30480">
              <a:lnSpc>
                <a:spcPct val="220200"/>
              </a:lnSpc>
            </a:pP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交通費支給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各種保険完備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従業員割引あり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社員登用制度あり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id="{808F9D82-F22D-114B-A772-3F3B5A6E9936}"/>
              </a:ext>
            </a:extLst>
          </p:cNvPr>
          <p:cNvSpPr txBox="1"/>
          <p:nvPr/>
        </p:nvSpPr>
        <p:spPr>
          <a:xfrm>
            <a:off x="1958654" y="6214081"/>
            <a:ext cx="5487963" cy="425758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19"/>
              </a:spcBef>
            </a:pPr>
            <a:r>
              <a:rPr sz="2100" b="1" baseline="-7936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￥</a:t>
            </a:r>
            <a:r>
              <a:rPr sz="3300" b="1" baseline="-757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980</a:t>
            </a:r>
            <a:r>
              <a:rPr sz="3300" b="1" spc="-330" baseline="-757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～ ( 学 生 ¥900~)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927B65E4-B563-A344-8B40-2DEE9517E17C}"/>
              </a:ext>
            </a:extLst>
          </p:cNvPr>
          <p:cNvSpPr txBox="1"/>
          <p:nvPr/>
        </p:nvSpPr>
        <p:spPr>
          <a:xfrm>
            <a:off x="1958655" y="6774712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165"/>
              </a:spcBef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SHOP</a:t>
            </a:r>
            <a:r>
              <a:rPr sz="1400" b="1" spc="4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スタッフ</a:t>
            </a:r>
            <a:r>
              <a:rPr sz="1400" b="1" spc="4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(</a:t>
            </a:r>
            <a:r>
              <a:rPr sz="1400" b="1" spc="4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販売・接客スタッフ</a:t>
            </a:r>
            <a:r>
              <a:rPr sz="1400" b="1" spc="4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)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91A35B21-8D1B-B049-9263-7EABD9AB7B7A}"/>
              </a:ext>
            </a:extLst>
          </p:cNvPr>
          <p:cNvSpPr txBox="1"/>
          <p:nvPr/>
        </p:nvSpPr>
        <p:spPr>
          <a:xfrm>
            <a:off x="1958655" y="7267130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20"/>
              </a:spcBef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①9:30~18:30</a:t>
            </a:r>
            <a:r>
              <a:rPr sz="1400" b="1" spc="29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②13:00~22:00</a:t>
            </a:r>
            <a:r>
              <a:rPr sz="1400" b="1" spc="29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※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シフト・時間交代制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AF24AD19-0019-5F4F-A923-3B7BE819A491}"/>
              </a:ext>
            </a:extLst>
          </p:cNvPr>
          <p:cNvSpPr txBox="1"/>
          <p:nvPr/>
        </p:nvSpPr>
        <p:spPr>
          <a:xfrm>
            <a:off x="1958656" y="7524688"/>
            <a:ext cx="5487963" cy="49269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 marR="30480">
              <a:lnSpc>
                <a:spcPct val="220200"/>
              </a:lnSpc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18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歳以上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(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高校生不可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)/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未経験者歓迎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経験者優遇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長期大歓迎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65556DD3-82B7-914C-A9B0-EFC1E8328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303" y="760036"/>
            <a:ext cx="4353308" cy="2386041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51386AD-18A1-884E-9CFE-BE2EE72F5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125" y="2456487"/>
            <a:ext cx="5527664" cy="227418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5AA40C1-F56C-744C-AB8C-48A1AFCC8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7800" y="0"/>
            <a:ext cx="1244600" cy="12446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6B421087-347B-8046-A1DB-60F800D1C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72"/>
            <a:ext cx="1244600" cy="124460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17AA5394-DD3D-4B42-B78E-3D663EA94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11" y="5869537"/>
            <a:ext cx="1066800" cy="304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3271" y="5910150"/>
            <a:ext cx="6654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勤務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地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374" y="6377697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時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給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9951" y="6853050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職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種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9951" y="7324006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時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間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9951" y="7793982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資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格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9951" y="8258041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待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遇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92</Words>
  <Application>Microsoft Macintosh PowerPoint</Application>
  <PresentationFormat>ユーザー設定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春樹 富永</cp:lastModifiedBy>
  <cp:revision>7</cp:revision>
  <dcterms:created xsi:type="dcterms:W3CDTF">2019-12-25T04:55:42Z</dcterms:created>
  <dcterms:modified xsi:type="dcterms:W3CDTF">2019-12-25T06:54:09Z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2019-12-25T00:00:00Z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2019-12-25T00:00:00Z</vt:filetime>
  </property>
</Properties>
</file>