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94"/>
  </p:normalViewPr>
  <p:slideViewPr>
    <p:cSldViewPr>
      <p:cViewPr>
        <p:scale>
          <a:sx n="79" d="100"/>
          <a:sy n="79" d="100"/>
        </p:scale>
        <p:origin x="3384" y="-2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3/24/20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図 57">
            <a:extLst>
              <a:ext uri="{FF2B5EF4-FFF2-40B4-BE49-F238E27FC236}">
                <a16:creationId xmlns:a16="http://schemas.microsoft.com/office/drawing/2014/main" id="{3DC7576C-4FB6-D744-862E-C2F9AE64D1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0"/>
            <a:ext cx="7772400" cy="10903320"/>
          </a:xfrm>
          <a:prstGeom prst="rect">
            <a:avLst/>
          </a:prstGeom>
        </p:spPr>
      </p:pic>
      <p:sp>
        <p:nvSpPr>
          <p:cNvPr id="31" name="object 2">
            <a:extLst>
              <a:ext uri="{FF2B5EF4-FFF2-40B4-BE49-F238E27FC236}">
                <a16:creationId xmlns:a16="http://schemas.microsoft.com/office/drawing/2014/main" id="{1A7D4EB7-3E5B-504D-841E-E2DC4A0E5CC5}"/>
              </a:ext>
            </a:extLst>
          </p:cNvPr>
          <p:cNvSpPr txBox="1"/>
          <p:nvPr/>
        </p:nvSpPr>
        <p:spPr>
          <a:xfrm>
            <a:off x="2835362" y="9923147"/>
            <a:ext cx="2101676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hair salon</a:t>
            </a:r>
            <a:r>
              <a:rPr sz="2000" spc="-95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 </a:t>
            </a:r>
            <a:r>
              <a:rPr sz="2000" dirty="0">
                <a:solidFill>
                  <a:srgbClr val="231F20"/>
                </a:solidFill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ASOBO</a:t>
            </a:r>
            <a:endParaRPr sz="2000" dirty="0">
              <a:latin typeface="Times New Roman" panose="02020603050405020304" pitchFamily="18" charset="0"/>
              <a:ea typeface="Yu Mincho Demibold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2" name="object 3">
            <a:extLst>
              <a:ext uri="{FF2B5EF4-FFF2-40B4-BE49-F238E27FC236}">
                <a16:creationId xmlns:a16="http://schemas.microsoft.com/office/drawing/2014/main" id="{04F2FD03-4D22-6446-A518-E387B43FE5FA}"/>
              </a:ext>
            </a:extLst>
          </p:cNvPr>
          <p:cNvSpPr txBox="1">
            <a:spLocks/>
          </p:cNvSpPr>
          <p:nvPr/>
        </p:nvSpPr>
        <p:spPr>
          <a:xfrm>
            <a:off x="2599805" y="1228316"/>
            <a:ext cx="2864086" cy="65210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05"/>
              </a:spcBef>
              <a:tabLst>
                <a:tab pos="610870" algn="l"/>
                <a:tab pos="1222375" algn="l"/>
                <a:tab pos="1673860" algn="l"/>
                <a:tab pos="2266315" algn="l"/>
              </a:tabLst>
            </a:pPr>
            <a:r>
              <a:rPr lang="en" altLang="ja-JP" sz="415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P	</a:t>
            </a:r>
            <a:r>
              <a:rPr lang="en" altLang="ja-JP" sz="4150" spc="5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R	</a:t>
            </a:r>
            <a:r>
              <a:rPr lang="en" altLang="ja-JP" sz="4150" dirty="0">
                <a:latin typeface="Times New Roman" panose="02020603050405020304" pitchFamily="18" charset="0"/>
                <a:ea typeface="Yu Mincho Demibold" panose="02020400000000000000" pitchFamily="18" charset="-128"/>
                <a:cs typeface="Times New Roman" panose="02020603050405020304" pitchFamily="18" charset="0"/>
              </a:rPr>
              <a:t>I	C	E</a:t>
            </a:r>
            <a:endParaRPr kumimoji="0" lang="en" sz="4150" kern="0" dirty="0">
              <a:solidFill>
                <a:sysClr val="windowText" lastClr="000000"/>
              </a:solidFill>
              <a:latin typeface="Times New Roman" panose="02020603050405020304" pitchFamily="18" charset="0"/>
              <a:ea typeface="Yu Mincho Demibold" panose="02020400000000000000" pitchFamily="18" charset="-128"/>
              <a:cs typeface="Times New Roman" panose="02020603050405020304" pitchFamily="18" charset="0"/>
            </a:endParaRPr>
          </a:p>
        </p:txBody>
      </p:sp>
      <p:sp>
        <p:nvSpPr>
          <p:cNvPr id="33" name="object 4">
            <a:extLst>
              <a:ext uri="{FF2B5EF4-FFF2-40B4-BE49-F238E27FC236}">
                <a16:creationId xmlns:a16="http://schemas.microsoft.com/office/drawing/2014/main" id="{1B65587C-4125-794C-96B4-D3D7D4DDEE56}"/>
              </a:ext>
            </a:extLst>
          </p:cNvPr>
          <p:cNvSpPr/>
          <p:nvPr/>
        </p:nvSpPr>
        <p:spPr>
          <a:xfrm>
            <a:off x="733336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4" name="object 5">
            <a:extLst>
              <a:ext uri="{FF2B5EF4-FFF2-40B4-BE49-F238E27FC236}">
                <a16:creationId xmlns:a16="http://schemas.microsoft.com/office/drawing/2014/main" id="{8D8D3041-932F-2941-8E87-99CBA17FA020}"/>
              </a:ext>
            </a:extLst>
          </p:cNvPr>
          <p:cNvSpPr/>
          <p:nvPr/>
        </p:nvSpPr>
        <p:spPr>
          <a:xfrm>
            <a:off x="733336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4">
                <a:moveTo>
                  <a:pt x="0" y="0"/>
                </a:moveTo>
                <a:lnTo>
                  <a:pt x="1624634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5" name="object 6">
            <a:extLst>
              <a:ext uri="{FF2B5EF4-FFF2-40B4-BE49-F238E27FC236}">
                <a16:creationId xmlns:a16="http://schemas.microsoft.com/office/drawing/2014/main" id="{C98C6020-E9BD-B149-AE0A-F679C4421E6A}"/>
              </a:ext>
            </a:extLst>
          </p:cNvPr>
          <p:cNvSpPr/>
          <p:nvPr/>
        </p:nvSpPr>
        <p:spPr>
          <a:xfrm>
            <a:off x="5421223" y="1523542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6" name="object 7">
            <a:extLst>
              <a:ext uri="{FF2B5EF4-FFF2-40B4-BE49-F238E27FC236}">
                <a16:creationId xmlns:a16="http://schemas.microsoft.com/office/drawing/2014/main" id="{1264F48E-D4F6-6D4B-A7A1-DD564D158529}"/>
              </a:ext>
            </a:extLst>
          </p:cNvPr>
          <p:cNvSpPr/>
          <p:nvPr/>
        </p:nvSpPr>
        <p:spPr>
          <a:xfrm>
            <a:off x="5421223" y="1608010"/>
            <a:ext cx="1624965" cy="0"/>
          </a:xfrm>
          <a:custGeom>
            <a:avLst/>
            <a:gdLst/>
            <a:ahLst/>
            <a:cxnLst/>
            <a:rect l="l" t="t" r="r" b="b"/>
            <a:pathLst>
              <a:path w="1624965">
                <a:moveTo>
                  <a:pt x="0" y="0"/>
                </a:moveTo>
                <a:lnTo>
                  <a:pt x="1624647" y="0"/>
                </a:lnTo>
              </a:path>
            </a:pathLst>
          </a:custGeom>
          <a:ln w="12700">
            <a:solidFill>
              <a:srgbClr val="231F20"/>
            </a:solidFill>
          </a:ln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37" name="object 8">
            <a:extLst>
              <a:ext uri="{FF2B5EF4-FFF2-40B4-BE49-F238E27FC236}">
                <a16:creationId xmlns:a16="http://schemas.microsoft.com/office/drawing/2014/main" id="{C97852B0-B35B-0145-9F3C-150758E0EF5B}"/>
              </a:ext>
            </a:extLst>
          </p:cNvPr>
          <p:cNvSpPr txBox="1"/>
          <p:nvPr/>
        </p:nvSpPr>
        <p:spPr>
          <a:xfrm>
            <a:off x="1545654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01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38" name="object 9">
            <a:extLst>
              <a:ext uri="{FF2B5EF4-FFF2-40B4-BE49-F238E27FC236}">
                <a16:creationId xmlns:a16="http://schemas.microsoft.com/office/drawing/2014/main" id="{803B15CF-2BDC-8848-B428-AA820933471F}"/>
              </a:ext>
            </a:extLst>
          </p:cNvPr>
          <p:cNvSpPr txBox="1"/>
          <p:nvPr/>
        </p:nvSpPr>
        <p:spPr>
          <a:xfrm>
            <a:off x="5435283" y="3096884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02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39" name="object 10">
            <a:extLst>
              <a:ext uri="{FF2B5EF4-FFF2-40B4-BE49-F238E27FC236}">
                <a16:creationId xmlns:a16="http://schemas.microsoft.com/office/drawing/2014/main" id="{7177060B-8682-1840-8EE0-CCD349AED021}"/>
              </a:ext>
            </a:extLst>
          </p:cNvPr>
          <p:cNvSpPr txBox="1"/>
          <p:nvPr/>
        </p:nvSpPr>
        <p:spPr>
          <a:xfrm>
            <a:off x="61128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0" name="object 11">
            <a:extLst>
              <a:ext uri="{FF2B5EF4-FFF2-40B4-BE49-F238E27FC236}">
                <a16:creationId xmlns:a16="http://schemas.microsoft.com/office/drawing/2014/main" id="{624CB2AB-1778-D84E-A8F5-15A7B95E6D9B}"/>
              </a:ext>
            </a:extLst>
          </p:cNvPr>
          <p:cNvSpPr txBox="1"/>
          <p:nvPr/>
        </p:nvSpPr>
        <p:spPr>
          <a:xfrm>
            <a:off x="272545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1" name="object 12">
            <a:extLst>
              <a:ext uri="{FF2B5EF4-FFF2-40B4-BE49-F238E27FC236}">
                <a16:creationId xmlns:a16="http://schemas.microsoft.com/office/drawing/2014/main" id="{1BEF8636-F16B-D540-BE8C-85D2FE33BE68}"/>
              </a:ext>
            </a:extLst>
          </p:cNvPr>
          <p:cNvSpPr txBox="1"/>
          <p:nvPr/>
        </p:nvSpPr>
        <p:spPr>
          <a:xfrm>
            <a:off x="4505106" y="3916344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2" name="object 13">
            <a:extLst>
              <a:ext uri="{FF2B5EF4-FFF2-40B4-BE49-F238E27FC236}">
                <a16:creationId xmlns:a16="http://schemas.microsoft.com/office/drawing/2014/main" id="{96CE578C-31B8-D84F-AB18-D20398B25E84}"/>
              </a:ext>
            </a:extLst>
          </p:cNvPr>
          <p:cNvSpPr txBox="1"/>
          <p:nvPr/>
        </p:nvSpPr>
        <p:spPr>
          <a:xfrm>
            <a:off x="6619275" y="3916344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3" name="object 14">
            <a:extLst>
              <a:ext uri="{FF2B5EF4-FFF2-40B4-BE49-F238E27FC236}">
                <a16:creationId xmlns:a16="http://schemas.microsoft.com/office/drawing/2014/main" id="{FE131CAF-1679-E84E-9029-292A08708C5D}"/>
              </a:ext>
            </a:extLst>
          </p:cNvPr>
          <p:cNvSpPr/>
          <p:nvPr/>
        </p:nvSpPr>
        <p:spPr>
          <a:xfrm>
            <a:off x="809528" y="2777864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8"/>
                </a:moveTo>
                <a:lnTo>
                  <a:pt x="0" y="237108"/>
                </a:lnTo>
                <a:lnTo>
                  <a:pt x="0" y="249808"/>
                </a:lnTo>
                <a:lnTo>
                  <a:pt x="2270988" y="249808"/>
                </a:lnTo>
                <a:lnTo>
                  <a:pt x="2270988" y="237108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4"/>
                </a:lnTo>
                <a:lnTo>
                  <a:pt x="1031478" y="11098"/>
                </a:lnTo>
                <a:lnTo>
                  <a:pt x="983904" y="24517"/>
                </a:lnTo>
                <a:lnTo>
                  <a:pt x="938576" y="42778"/>
                </a:lnTo>
                <a:lnTo>
                  <a:pt x="895794" y="65581"/>
                </a:lnTo>
                <a:lnTo>
                  <a:pt x="855854" y="92621"/>
                </a:lnTo>
                <a:lnTo>
                  <a:pt x="819053" y="123596"/>
                </a:lnTo>
                <a:lnTo>
                  <a:pt x="785690" y="158205"/>
                </a:lnTo>
                <a:lnTo>
                  <a:pt x="756062" y="196143"/>
                </a:lnTo>
                <a:lnTo>
                  <a:pt x="730465" y="237108"/>
                </a:lnTo>
                <a:lnTo>
                  <a:pt x="1533779" y="237108"/>
                </a:lnTo>
                <a:lnTo>
                  <a:pt x="1508182" y="196143"/>
                </a:lnTo>
                <a:lnTo>
                  <a:pt x="1478555" y="158205"/>
                </a:lnTo>
                <a:lnTo>
                  <a:pt x="1445194" y="123596"/>
                </a:lnTo>
                <a:lnTo>
                  <a:pt x="1408397" y="92621"/>
                </a:lnTo>
                <a:lnTo>
                  <a:pt x="1368464" y="65581"/>
                </a:lnTo>
                <a:lnTo>
                  <a:pt x="1325692" y="42778"/>
                </a:lnTo>
                <a:lnTo>
                  <a:pt x="1280379" y="24517"/>
                </a:lnTo>
                <a:lnTo>
                  <a:pt x="1232824" y="11098"/>
                </a:lnTo>
                <a:lnTo>
                  <a:pt x="1183325" y="2824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44" name="object 15">
            <a:extLst>
              <a:ext uri="{FF2B5EF4-FFF2-40B4-BE49-F238E27FC236}">
                <a16:creationId xmlns:a16="http://schemas.microsoft.com/office/drawing/2014/main" id="{A5F6B6C0-F9E9-484D-96E6-F464A3736C5C}"/>
              </a:ext>
            </a:extLst>
          </p:cNvPr>
          <p:cNvSpPr/>
          <p:nvPr/>
        </p:nvSpPr>
        <p:spPr>
          <a:xfrm>
            <a:off x="809533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45" name="object 16">
            <a:extLst>
              <a:ext uri="{FF2B5EF4-FFF2-40B4-BE49-F238E27FC236}">
                <a16:creationId xmlns:a16="http://schemas.microsoft.com/office/drawing/2014/main" id="{F0ECC97B-E86A-8B4F-97C9-533ED2D498BD}"/>
              </a:ext>
            </a:extLst>
          </p:cNvPr>
          <p:cNvSpPr/>
          <p:nvPr/>
        </p:nvSpPr>
        <p:spPr>
          <a:xfrm>
            <a:off x="4689467" y="2777863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099"/>
                </a:lnTo>
                <a:lnTo>
                  <a:pt x="987258" y="24520"/>
                </a:lnTo>
                <a:lnTo>
                  <a:pt x="941928" y="42784"/>
                </a:lnTo>
                <a:lnTo>
                  <a:pt x="899144" y="65589"/>
                </a:lnTo>
                <a:lnTo>
                  <a:pt x="859202" y="92632"/>
                </a:lnTo>
                <a:lnTo>
                  <a:pt x="822401" y="123611"/>
                </a:lnTo>
                <a:lnTo>
                  <a:pt x="789038" y="158222"/>
                </a:lnTo>
                <a:lnTo>
                  <a:pt x="759411" y="196164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4"/>
                </a:lnTo>
                <a:lnTo>
                  <a:pt x="1481938" y="158222"/>
                </a:lnTo>
                <a:lnTo>
                  <a:pt x="1448577" y="123611"/>
                </a:lnTo>
                <a:lnTo>
                  <a:pt x="1411780" y="92632"/>
                </a:lnTo>
                <a:lnTo>
                  <a:pt x="1371846" y="65589"/>
                </a:lnTo>
                <a:lnTo>
                  <a:pt x="1329071" y="42784"/>
                </a:lnTo>
                <a:lnTo>
                  <a:pt x="1283756" y="24520"/>
                </a:lnTo>
                <a:lnTo>
                  <a:pt x="1236197" y="11099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46" name="object 17">
            <a:extLst>
              <a:ext uri="{FF2B5EF4-FFF2-40B4-BE49-F238E27FC236}">
                <a16:creationId xmlns:a16="http://schemas.microsoft.com/office/drawing/2014/main" id="{22258E9E-67A8-2A48-AA1A-CF9149D23A4F}"/>
              </a:ext>
            </a:extLst>
          </p:cNvPr>
          <p:cNvSpPr/>
          <p:nvPr/>
        </p:nvSpPr>
        <p:spPr>
          <a:xfrm>
            <a:off x="4689471" y="3437322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8" y="252599"/>
                </a:lnTo>
                <a:lnTo>
                  <a:pt x="1237523" y="244111"/>
                </a:lnTo>
                <a:lnTo>
                  <a:pt x="1285667" y="230347"/>
                </a:lnTo>
                <a:lnTo>
                  <a:pt x="1331497" y="211624"/>
                </a:lnTo>
                <a:lnTo>
                  <a:pt x="1374703" y="188253"/>
                </a:lnTo>
                <a:lnTo>
                  <a:pt x="1414972" y="160550"/>
                </a:lnTo>
                <a:lnTo>
                  <a:pt x="1451991" y="128830"/>
                </a:lnTo>
                <a:lnTo>
                  <a:pt x="1485449" y="93405"/>
                </a:lnTo>
                <a:lnTo>
                  <a:pt x="1515034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47" name="object 18">
            <a:extLst>
              <a:ext uri="{FF2B5EF4-FFF2-40B4-BE49-F238E27FC236}">
                <a16:creationId xmlns:a16="http://schemas.microsoft.com/office/drawing/2014/main" id="{7761589E-57E0-2F48-8265-B2670AAE5F0D}"/>
              </a:ext>
            </a:extLst>
          </p:cNvPr>
          <p:cNvSpPr txBox="1"/>
          <p:nvPr/>
        </p:nvSpPr>
        <p:spPr>
          <a:xfrm>
            <a:off x="1545654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03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8" name="object 19">
            <a:extLst>
              <a:ext uri="{FF2B5EF4-FFF2-40B4-BE49-F238E27FC236}">
                <a16:creationId xmlns:a16="http://schemas.microsoft.com/office/drawing/2014/main" id="{3DDCF792-C652-A44F-9550-3C2B97EE4001}"/>
              </a:ext>
            </a:extLst>
          </p:cNvPr>
          <p:cNvSpPr txBox="1"/>
          <p:nvPr/>
        </p:nvSpPr>
        <p:spPr>
          <a:xfrm>
            <a:off x="5435283" y="5985601"/>
            <a:ext cx="799465" cy="2436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menu</a:t>
            </a:r>
            <a:r>
              <a:rPr sz="1500" b="1" spc="-8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 </a:t>
            </a:r>
            <a:r>
              <a:rPr sz="15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04</a:t>
            </a:r>
            <a:endParaRPr sz="1500" b="1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49" name="object 20">
            <a:extLst>
              <a:ext uri="{FF2B5EF4-FFF2-40B4-BE49-F238E27FC236}">
                <a16:creationId xmlns:a16="http://schemas.microsoft.com/office/drawing/2014/main" id="{DD51802F-0964-8243-A53F-852538971EB5}"/>
              </a:ext>
            </a:extLst>
          </p:cNvPr>
          <p:cNvSpPr txBox="1"/>
          <p:nvPr/>
        </p:nvSpPr>
        <p:spPr>
          <a:xfrm>
            <a:off x="61128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50" name="object 21">
            <a:extLst>
              <a:ext uri="{FF2B5EF4-FFF2-40B4-BE49-F238E27FC236}">
                <a16:creationId xmlns:a16="http://schemas.microsoft.com/office/drawing/2014/main" id="{79CFE55E-5306-5A41-83BC-E91149E2BCCA}"/>
              </a:ext>
            </a:extLst>
          </p:cNvPr>
          <p:cNvSpPr txBox="1"/>
          <p:nvPr/>
        </p:nvSpPr>
        <p:spPr>
          <a:xfrm>
            <a:off x="272545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51" name="object 22">
            <a:extLst>
              <a:ext uri="{FF2B5EF4-FFF2-40B4-BE49-F238E27FC236}">
                <a16:creationId xmlns:a16="http://schemas.microsoft.com/office/drawing/2014/main" id="{927AAD22-957A-FD43-985C-C6AB22135C66}"/>
              </a:ext>
            </a:extLst>
          </p:cNvPr>
          <p:cNvSpPr txBox="1"/>
          <p:nvPr/>
        </p:nvSpPr>
        <p:spPr>
          <a:xfrm>
            <a:off x="4505106" y="6805061"/>
            <a:ext cx="120332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74625" indent="-161925">
              <a:lnSpc>
                <a:spcPct val="100000"/>
              </a:lnSpc>
              <a:spcBef>
                <a:spcPts val="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74625" indent="-161925">
              <a:lnSpc>
                <a:spcPct val="100000"/>
              </a:lnSpc>
              <a:spcBef>
                <a:spcPts val="1100"/>
              </a:spcBef>
              <a:buChar char="●"/>
              <a:tabLst>
                <a:tab pos="174625" algn="l"/>
              </a:tabLst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メニューサンプル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52" name="object 23">
            <a:extLst>
              <a:ext uri="{FF2B5EF4-FFF2-40B4-BE49-F238E27FC236}">
                <a16:creationId xmlns:a16="http://schemas.microsoft.com/office/drawing/2014/main" id="{41438EAE-117C-3C4B-B57D-365123C888A2}"/>
              </a:ext>
            </a:extLst>
          </p:cNvPr>
          <p:cNvSpPr txBox="1"/>
          <p:nvPr/>
        </p:nvSpPr>
        <p:spPr>
          <a:xfrm>
            <a:off x="6619275" y="6805061"/>
            <a:ext cx="525145" cy="1346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¥12,000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  <p:sp>
        <p:nvSpPr>
          <p:cNvPr id="53" name="object 24">
            <a:extLst>
              <a:ext uri="{FF2B5EF4-FFF2-40B4-BE49-F238E27FC236}">
                <a16:creationId xmlns:a16="http://schemas.microsoft.com/office/drawing/2014/main" id="{1BB53DAC-9B48-804E-A206-FFD3958D71E4}"/>
              </a:ext>
            </a:extLst>
          </p:cNvPr>
          <p:cNvSpPr/>
          <p:nvPr/>
        </p:nvSpPr>
        <p:spPr>
          <a:xfrm>
            <a:off x="809528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88" y="237109"/>
                </a:moveTo>
                <a:lnTo>
                  <a:pt x="0" y="237109"/>
                </a:lnTo>
                <a:lnTo>
                  <a:pt x="0" y="249809"/>
                </a:lnTo>
                <a:lnTo>
                  <a:pt x="2270988" y="249809"/>
                </a:lnTo>
                <a:lnTo>
                  <a:pt x="2270988" y="237109"/>
                </a:lnTo>
                <a:close/>
              </a:path>
              <a:path w="2271395" h="250189">
                <a:moveTo>
                  <a:pt x="1132179" y="0"/>
                </a:moveTo>
                <a:lnTo>
                  <a:pt x="1081002" y="2825"/>
                </a:lnTo>
                <a:lnTo>
                  <a:pt x="1031478" y="11099"/>
                </a:lnTo>
                <a:lnTo>
                  <a:pt x="983904" y="24519"/>
                </a:lnTo>
                <a:lnTo>
                  <a:pt x="938576" y="42782"/>
                </a:lnTo>
                <a:lnTo>
                  <a:pt x="895794" y="65585"/>
                </a:lnTo>
                <a:lnTo>
                  <a:pt x="855854" y="92626"/>
                </a:lnTo>
                <a:lnTo>
                  <a:pt x="819053" y="123602"/>
                </a:lnTo>
                <a:lnTo>
                  <a:pt x="785690" y="158209"/>
                </a:lnTo>
                <a:lnTo>
                  <a:pt x="756062" y="196146"/>
                </a:lnTo>
                <a:lnTo>
                  <a:pt x="730465" y="237109"/>
                </a:lnTo>
                <a:lnTo>
                  <a:pt x="1533779" y="237109"/>
                </a:lnTo>
                <a:lnTo>
                  <a:pt x="1508182" y="196146"/>
                </a:lnTo>
                <a:lnTo>
                  <a:pt x="1478555" y="158209"/>
                </a:lnTo>
                <a:lnTo>
                  <a:pt x="1445194" y="123602"/>
                </a:lnTo>
                <a:lnTo>
                  <a:pt x="1408397" y="92626"/>
                </a:lnTo>
                <a:lnTo>
                  <a:pt x="1368464" y="65585"/>
                </a:lnTo>
                <a:lnTo>
                  <a:pt x="1325692" y="42782"/>
                </a:lnTo>
                <a:lnTo>
                  <a:pt x="1280379" y="24519"/>
                </a:lnTo>
                <a:lnTo>
                  <a:pt x="1232824" y="11099"/>
                </a:lnTo>
                <a:lnTo>
                  <a:pt x="1183325" y="2825"/>
                </a:lnTo>
                <a:lnTo>
                  <a:pt x="1132179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4" name="object 25">
            <a:extLst>
              <a:ext uri="{FF2B5EF4-FFF2-40B4-BE49-F238E27FC236}">
                <a16:creationId xmlns:a16="http://schemas.microsoft.com/office/drawing/2014/main" id="{5A236A49-B2E2-AE4F-8B9F-6141A6696846}"/>
              </a:ext>
            </a:extLst>
          </p:cNvPr>
          <p:cNvSpPr/>
          <p:nvPr/>
        </p:nvSpPr>
        <p:spPr>
          <a:xfrm>
            <a:off x="809533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37055" y="12700"/>
                </a:moveTo>
                <a:lnTo>
                  <a:pt x="727176" y="12700"/>
                </a:lnTo>
                <a:lnTo>
                  <a:pt x="752572" y="54590"/>
                </a:lnTo>
                <a:lnTo>
                  <a:pt x="782155" y="93405"/>
                </a:lnTo>
                <a:lnTo>
                  <a:pt x="815614" y="128830"/>
                </a:lnTo>
                <a:lnTo>
                  <a:pt x="852636" y="160550"/>
                </a:lnTo>
                <a:lnTo>
                  <a:pt x="892911" y="188253"/>
                </a:lnTo>
                <a:lnTo>
                  <a:pt x="936127" y="211624"/>
                </a:lnTo>
                <a:lnTo>
                  <a:pt x="981974" y="230347"/>
                </a:lnTo>
                <a:lnTo>
                  <a:pt x="1030139" y="244111"/>
                </a:lnTo>
                <a:lnTo>
                  <a:pt x="1080311" y="252599"/>
                </a:lnTo>
                <a:lnTo>
                  <a:pt x="1132179" y="255498"/>
                </a:lnTo>
                <a:lnTo>
                  <a:pt x="1184013" y="252599"/>
                </a:lnTo>
                <a:lnTo>
                  <a:pt x="1234157" y="244111"/>
                </a:lnTo>
                <a:lnTo>
                  <a:pt x="1282301" y="230347"/>
                </a:lnTo>
                <a:lnTo>
                  <a:pt x="1328131" y="211624"/>
                </a:lnTo>
                <a:lnTo>
                  <a:pt x="1371336" y="188253"/>
                </a:lnTo>
                <a:lnTo>
                  <a:pt x="1411603" y="160550"/>
                </a:lnTo>
                <a:lnTo>
                  <a:pt x="1448621" y="128830"/>
                </a:lnTo>
                <a:lnTo>
                  <a:pt x="1482077" y="93405"/>
                </a:lnTo>
                <a:lnTo>
                  <a:pt x="1511659" y="54590"/>
                </a:lnTo>
                <a:lnTo>
                  <a:pt x="1537055" y="12700"/>
                </a:lnTo>
                <a:close/>
              </a:path>
              <a:path w="2271395" h="255904">
                <a:moveTo>
                  <a:pt x="2270988" y="0"/>
                </a:moveTo>
                <a:lnTo>
                  <a:pt x="0" y="0"/>
                </a:lnTo>
                <a:lnTo>
                  <a:pt x="0" y="12700"/>
                </a:lnTo>
                <a:lnTo>
                  <a:pt x="2270988" y="12700"/>
                </a:lnTo>
                <a:lnTo>
                  <a:pt x="2270988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5" name="object 26">
            <a:extLst>
              <a:ext uri="{FF2B5EF4-FFF2-40B4-BE49-F238E27FC236}">
                <a16:creationId xmlns:a16="http://schemas.microsoft.com/office/drawing/2014/main" id="{F89E3206-004A-334C-AF32-38CDEE31D42C}"/>
              </a:ext>
            </a:extLst>
          </p:cNvPr>
          <p:cNvSpPr/>
          <p:nvPr/>
        </p:nvSpPr>
        <p:spPr>
          <a:xfrm>
            <a:off x="4689467" y="5666580"/>
            <a:ext cx="2271395" cy="250190"/>
          </a:xfrm>
          <a:custGeom>
            <a:avLst/>
            <a:gdLst/>
            <a:ahLst/>
            <a:cxnLst/>
            <a:rect l="l" t="t" r="r" b="b"/>
            <a:pathLst>
              <a:path w="2271395" h="250189">
                <a:moveTo>
                  <a:pt x="2270975" y="237134"/>
                </a:moveTo>
                <a:lnTo>
                  <a:pt x="0" y="237134"/>
                </a:lnTo>
                <a:lnTo>
                  <a:pt x="0" y="249834"/>
                </a:lnTo>
                <a:lnTo>
                  <a:pt x="2270975" y="249834"/>
                </a:lnTo>
                <a:lnTo>
                  <a:pt x="2270975" y="237134"/>
                </a:lnTo>
                <a:close/>
              </a:path>
              <a:path w="2271395" h="250189">
                <a:moveTo>
                  <a:pt x="1135545" y="0"/>
                </a:moveTo>
                <a:lnTo>
                  <a:pt x="1084364" y="2825"/>
                </a:lnTo>
                <a:lnTo>
                  <a:pt x="1034836" y="11100"/>
                </a:lnTo>
                <a:lnTo>
                  <a:pt x="987258" y="24522"/>
                </a:lnTo>
                <a:lnTo>
                  <a:pt x="941928" y="42787"/>
                </a:lnTo>
                <a:lnTo>
                  <a:pt x="899144" y="65593"/>
                </a:lnTo>
                <a:lnTo>
                  <a:pt x="859202" y="92637"/>
                </a:lnTo>
                <a:lnTo>
                  <a:pt x="822401" y="123616"/>
                </a:lnTo>
                <a:lnTo>
                  <a:pt x="789038" y="158227"/>
                </a:lnTo>
                <a:lnTo>
                  <a:pt x="759411" y="196167"/>
                </a:lnTo>
                <a:lnTo>
                  <a:pt x="733818" y="237134"/>
                </a:lnTo>
                <a:lnTo>
                  <a:pt x="1537157" y="237134"/>
                </a:lnTo>
                <a:lnTo>
                  <a:pt x="1511564" y="196167"/>
                </a:lnTo>
                <a:lnTo>
                  <a:pt x="1481938" y="158227"/>
                </a:lnTo>
                <a:lnTo>
                  <a:pt x="1448577" y="123616"/>
                </a:lnTo>
                <a:lnTo>
                  <a:pt x="1411780" y="92637"/>
                </a:lnTo>
                <a:lnTo>
                  <a:pt x="1371846" y="65593"/>
                </a:lnTo>
                <a:lnTo>
                  <a:pt x="1329071" y="42787"/>
                </a:lnTo>
                <a:lnTo>
                  <a:pt x="1283756" y="24522"/>
                </a:lnTo>
                <a:lnTo>
                  <a:pt x="1236197" y="11100"/>
                </a:lnTo>
                <a:lnTo>
                  <a:pt x="1186694" y="2825"/>
                </a:lnTo>
                <a:lnTo>
                  <a:pt x="113554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6" name="object 27">
            <a:extLst>
              <a:ext uri="{FF2B5EF4-FFF2-40B4-BE49-F238E27FC236}">
                <a16:creationId xmlns:a16="http://schemas.microsoft.com/office/drawing/2014/main" id="{51392737-4209-3D4F-B469-5D7F557975E3}"/>
              </a:ext>
            </a:extLst>
          </p:cNvPr>
          <p:cNvSpPr/>
          <p:nvPr/>
        </p:nvSpPr>
        <p:spPr>
          <a:xfrm>
            <a:off x="4689471" y="6326039"/>
            <a:ext cx="2271395" cy="255904"/>
          </a:xfrm>
          <a:custGeom>
            <a:avLst/>
            <a:gdLst/>
            <a:ahLst/>
            <a:cxnLst/>
            <a:rect l="l" t="t" r="r" b="b"/>
            <a:pathLst>
              <a:path w="2271395" h="255904">
                <a:moveTo>
                  <a:pt x="1540433" y="12700"/>
                </a:moveTo>
                <a:lnTo>
                  <a:pt x="730542" y="12700"/>
                </a:lnTo>
                <a:lnTo>
                  <a:pt x="755938" y="54590"/>
                </a:lnTo>
                <a:lnTo>
                  <a:pt x="785522" y="93405"/>
                </a:lnTo>
                <a:lnTo>
                  <a:pt x="818982" y="128830"/>
                </a:lnTo>
                <a:lnTo>
                  <a:pt x="856005" y="160550"/>
                </a:lnTo>
                <a:lnTo>
                  <a:pt x="896281" y="188253"/>
                </a:lnTo>
                <a:lnTo>
                  <a:pt x="939498" y="211624"/>
                </a:lnTo>
                <a:lnTo>
                  <a:pt x="985345" y="230347"/>
                </a:lnTo>
                <a:lnTo>
                  <a:pt x="1033509" y="244111"/>
                </a:lnTo>
                <a:lnTo>
                  <a:pt x="1083680" y="252599"/>
                </a:lnTo>
                <a:lnTo>
                  <a:pt x="1135545" y="255498"/>
                </a:lnTo>
                <a:lnTo>
                  <a:pt x="1187379" y="252599"/>
                </a:lnTo>
                <a:lnTo>
                  <a:pt x="1237524" y="244111"/>
                </a:lnTo>
                <a:lnTo>
                  <a:pt x="1285669" y="230347"/>
                </a:lnTo>
                <a:lnTo>
                  <a:pt x="1331501" y="211624"/>
                </a:lnTo>
                <a:lnTo>
                  <a:pt x="1374708" y="188253"/>
                </a:lnTo>
                <a:lnTo>
                  <a:pt x="1414977" y="160550"/>
                </a:lnTo>
                <a:lnTo>
                  <a:pt x="1451996" y="128830"/>
                </a:lnTo>
                <a:lnTo>
                  <a:pt x="1485454" y="93405"/>
                </a:lnTo>
                <a:lnTo>
                  <a:pt x="1515037" y="54590"/>
                </a:lnTo>
                <a:lnTo>
                  <a:pt x="1540433" y="12700"/>
                </a:lnTo>
                <a:close/>
              </a:path>
              <a:path w="2271395" h="255904">
                <a:moveTo>
                  <a:pt x="2270975" y="0"/>
                </a:moveTo>
                <a:lnTo>
                  <a:pt x="0" y="0"/>
                </a:lnTo>
                <a:lnTo>
                  <a:pt x="0" y="12700"/>
                </a:lnTo>
                <a:lnTo>
                  <a:pt x="2270975" y="12700"/>
                </a:lnTo>
                <a:lnTo>
                  <a:pt x="2270975" y="0"/>
                </a:lnTo>
                <a:close/>
              </a:path>
            </a:pathLst>
          </a:custGeom>
          <a:solidFill>
            <a:srgbClr val="231F20"/>
          </a:solidFill>
        </p:spPr>
        <p:txBody>
          <a:bodyPr wrap="square" lIns="0" tIns="0" rIns="0" bIns="0" rtlCol="0"/>
          <a:lstStyle/>
          <a:p>
            <a:endParaRPr b="1">
              <a:latin typeface="Yu Mincho Demibold" panose="02020400000000000000" pitchFamily="18" charset="-128"/>
              <a:ea typeface="Yu Mincho Demibold" panose="02020400000000000000" pitchFamily="18" charset="-128"/>
            </a:endParaRPr>
          </a:p>
        </p:txBody>
      </p:sp>
      <p:sp>
        <p:nvSpPr>
          <p:cNvPr id="57" name="object 28">
            <a:extLst>
              <a:ext uri="{FF2B5EF4-FFF2-40B4-BE49-F238E27FC236}">
                <a16:creationId xmlns:a16="http://schemas.microsoft.com/office/drawing/2014/main" id="{45818DBF-8E9C-5A43-84E3-7F60760E60CB}"/>
              </a:ext>
            </a:extLst>
          </p:cNvPr>
          <p:cNvSpPr txBox="1"/>
          <p:nvPr/>
        </p:nvSpPr>
        <p:spPr>
          <a:xfrm>
            <a:off x="1277888" y="9039552"/>
            <a:ext cx="5258435" cy="4699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  <a:p>
            <a:pPr marL="12700">
              <a:lnSpc>
                <a:spcPct val="100000"/>
              </a:lnSpc>
              <a:spcBef>
                <a:spcPts val="1100"/>
              </a:spcBef>
            </a:pP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</a:t>
            </a:r>
            <a:r>
              <a:rPr sz="1000" b="1" spc="-400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。</a:t>
            </a:r>
            <a:r>
              <a:rPr sz="1000" b="1" dirty="0">
                <a:solidFill>
                  <a:srgbClr val="231F20"/>
                </a:solidFill>
                <a:latin typeface="Yu Mincho Demibold" panose="02020400000000000000" pitchFamily="18" charset="-128"/>
                <a:ea typeface="Yu Mincho Demibold" panose="02020400000000000000" pitchFamily="18" charset="-128"/>
                <a:cs typeface="KozMinPr6N-Medium"/>
              </a:rPr>
              <a:t>こちらにテキストが入ります。</a:t>
            </a:r>
            <a:endParaRPr sz="1000" b="1" dirty="0">
              <a:latin typeface="Yu Mincho Demibold" panose="02020400000000000000" pitchFamily="18" charset="-128"/>
              <a:ea typeface="Yu Mincho Demibold" panose="02020400000000000000" pitchFamily="18" charset="-128"/>
              <a:cs typeface="KozMinPr6N-Medium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</TotalTime>
  <Words>132</Words>
  <Application>Microsoft Macintosh PowerPoint</Application>
  <PresentationFormat>ユーザー設定</PresentationFormat>
  <Paragraphs>48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Yu Mincho Demibold</vt:lpstr>
      <vt:lpstr>Calibri</vt:lpstr>
      <vt:lpstr>Times New Roman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cp:lastModifiedBy>春樹 富永</cp:lastModifiedBy>
  <cp:revision>2</cp:revision>
  <dcterms:created xsi:type="dcterms:W3CDTF">2020-03-24T08:32:38Z</dcterms:created>
  <dcterms:modified xsi:type="dcterms:W3CDTF">2020-03-24T08:36:02Z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2020-03-24T00:00:00Z</vt:filetime>
  </property>
  <property fmtid="{D5CDD505-2E9C-101B-9397-08002B2CF9AE}" pid="3" name="Creator">
    <vt:lpwstr>Adobe Illustrator 24.1 (Macintosh)</vt:lpwstr>
  </property>
  <property fmtid="{D5CDD505-2E9C-101B-9397-08002B2CF9AE}" pid="4" name="LastSaved">
    <vt:filetime>2020-03-24T00:00:00Z</vt:filetime>
  </property>
</Properties>
</file>