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7772400" cy="10909300"/>
  <p:notesSz cx="7772400" cy="109093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>
      <p:cViewPr varScale="1">
        <p:scale>
          <a:sx n="73" d="100"/>
          <a:sy n="73" d="100"/>
        </p:scale>
        <p:origin x="3520" y="208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3406" y="3381883"/>
            <a:ext cx="6611937" cy="22909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6812" y="6109208"/>
            <a:ext cx="5445125" cy="27273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2/27/20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150" b="1" i="0">
                <a:solidFill>
                  <a:srgbClr val="231F20"/>
                </a:solidFill>
                <a:latin typeface="Kozuka Mincho Pr6N"/>
                <a:cs typeface="Kozuka Mincho Pr6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2/27/20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150" b="1" i="0">
                <a:solidFill>
                  <a:srgbClr val="231F20"/>
                </a:solidFill>
                <a:latin typeface="Kozuka Mincho Pr6N"/>
                <a:cs typeface="Kozuka Mincho Pr6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88937" y="2509139"/>
            <a:ext cx="3383756" cy="72001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006056" y="2509139"/>
            <a:ext cx="3383756" cy="72001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2/27/20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150" b="1" i="0">
                <a:solidFill>
                  <a:srgbClr val="231F20"/>
                </a:solidFill>
                <a:latin typeface="Kozuka Mincho Pr6N"/>
                <a:cs typeface="Kozuka Mincho Pr6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2/27/20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2/27/20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2"/>
            <a:ext cx="7775994" cy="1090799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571197" y="1209924"/>
            <a:ext cx="2636354" cy="6591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150" b="1" i="0">
                <a:solidFill>
                  <a:srgbClr val="231F20"/>
                </a:solidFill>
                <a:latin typeface="Kozuka Mincho Pr6N"/>
                <a:cs typeface="Kozuka Mincho Pr6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8937" y="2509139"/>
            <a:ext cx="7000875" cy="72001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644775" y="10145649"/>
            <a:ext cx="2489200" cy="5454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88937" y="10145649"/>
            <a:ext cx="1789112" cy="5454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2/27/20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600700" y="10145649"/>
            <a:ext cx="1789112" cy="5454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835362" y="9923147"/>
            <a:ext cx="2101676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231F20"/>
                </a:solidFill>
                <a:latin typeface="Times New Roman" panose="02020603050405020304" pitchFamily="18" charset="0"/>
                <a:ea typeface="Yu Mincho Demibold" panose="02020400000000000000" pitchFamily="18" charset="-128"/>
                <a:cs typeface="Times New Roman" panose="02020603050405020304" pitchFamily="18" charset="0"/>
              </a:rPr>
              <a:t>hair salon</a:t>
            </a:r>
            <a:r>
              <a:rPr sz="2000" spc="-95" dirty="0">
                <a:solidFill>
                  <a:srgbClr val="231F20"/>
                </a:solidFill>
                <a:latin typeface="Times New Roman" panose="02020603050405020304" pitchFamily="18" charset="0"/>
                <a:ea typeface="Yu Mincho Demibold" panose="02020400000000000000" pitchFamily="18" charset="-128"/>
                <a:cs typeface="Times New Roman" panose="02020603050405020304" pitchFamily="18" charset="0"/>
              </a:rPr>
              <a:t> </a:t>
            </a:r>
            <a:r>
              <a:rPr sz="2000" dirty="0">
                <a:solidFill>
                  <a:srgbClr val="231F20"/>
                </a:solidFill>
                <a:latin typeface="Times New Roman" panose="02020603050405020304" pitchFamily="18" charset="0"/>
                <a:ea typeface="Yu Mincho Demibold" panose="02020400000000000000" pitchFamily="18" charset="-128"/>
                <a:cs typeface="Times New Roman" panose="02020603050405020304" pitchFamily="18" charset="0"/>
              </a:rPr>
              <a:t>ASOBO</a:t>
            </a:r>
            <a:endParaRPr sz="2000" dirty="0">
              <a:latin typeface="Times New Roman" panose="02020603050405020304" pitchFamily="18" charset="0"/>
              <a:ea typeface="Yu Mincho Demibold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599805" y="1228316"/>
            <a:ext cx="2864086" cy="65210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610870" algn="l"/>
                <a:tab pos="1222375" algn="l"/>
                <a:tab pos="1673860" algn="l"/>
                <a:tab pos="2266315" algn="l"/>
              </a:tabLst>
            </a:pPr>
            <a:r>
              <a:rPr b="0" dirty="0">
                <a:latin typeface="Times New Roman" panose="02020603050405020304" pitchFamily="18" charset="0"/>
                <a:ea typeface="Yu Mincho Demibold" panose="02020400000000000000" pitchFamily="18" charset="-128"/>
                <a:cs typeface="Times New Roman" panose="02020603050405020304" pitchFamily="18" charset="0"/>
              </a:rPr>
              <a:t>P	</a:t>
            </a:r>
            <a:r>
              <a:rPr b="0" spc="5" dirty="0">
                <a:latin typeface="Times New Roman" panose="02020603050405020304" pitchFamily="18" charset="0"/>
                <a:ea typeface="Yu Mincho Demibold" panose="02020400000000000000" pitchFamily="18" charset="-128"/>
                <a:cs typeface="Times New Roman" panose="02020603050405020304" pitchFamily="18" charset="0"/>
              </a:rPr>
              <a:t>R	</a:t>
            </a:r>
            <a:r>
              <a:rPr b="0" dirty="0">
                <a:latin typeface="Times New Roman" panose="02020603050405020304" pitchFamily="18" charset="0"/>
                <a:ea typeface="Yu Mincho Demibold" panose="02020400000000000000" pitchFamily="18" charset="-128"/>
                <a:cs typeface="Times New Roman" panose="02020603050405020304" pitchFamily="18" charset="0"/>
              </a:rPr>
              <a:t>I	C	E</a:t>
            </a:r>
          </a:p>
        </p:txBody>
      </p:sp>
      <p:sp>
        <p:nvSpPr>
          <p:cNvPr id="4" name="object 4"/>
          <p:cNvSpPr/>
          <p:nvPr/>
        </p:nvSpPr>
        <p:spPr>
          <a:xfrm>
            <a:off x="733336" y="1523542"/>
            <a:ext cx="1624965" cy="0"/>
          </a:xfrm>
          <a:custGeom>
            <a:avLst/>
            <a:gdLst/>
            <a:ahLst/>
            <a:cxnLst/>
            <a:rect l="l" t="t" r="r" b="b"/>
            <a:pathLst>
              <a:path w="1624964">
                <a:moveTo>
                  <a:pt x="0" y="0"/>
                </a:moveTo>
                <a:lnTo>
                  <a:pt x="1624634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 b="1">
              <a:latin typeface="Yu Mincho Demibold" panose="02020400000000000000" pitchFamily="18" charset="-128"/>
              <a:ea typeface="Yu Mincho Demibold" panose="02020400000000000000" pitchFamily="18" charset="-128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733336" y="1608010"/>
            <a:ext cx="1624965" cy="0"/>
          </a:xfrm>
          <a:custGeom>
            <a:avLst/>
            <a:gdLst/>
            <a:ahLst/>
            <a:cxnLst/>
            <a:rect l="l" t="t" r="r" b="b"/>
            <a:pathLst>
              <a:path w="1624964">
                <a:moveTo>
                  <a:pt x="0" y="0"/>
                </a:moveTo>
                <a:lnTo>
                  <a:pt x="1624634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 b="1">
              <a:latin typeface="Yu Mincho Demibold" panose="02020400000000000000" pitchFamily="18" charset="-128"/>
              <a:ea typeface="Yu Mincho Demibold" panose="02020400000000000000" pitchFamily="18" charset="-128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421223" y="1523542"/>
            <a:ext cx="1624965" cy="0"/>
          </a:xfrm>
          <a:custGeom>
            <a:avLst/>
            <a:gdLst/>
            <a:ahLst/>
            <a:cxnLst/>
            <a:rect l="l" t="t" r="r" b="b"/>
            <a:pathLst>
              <a:path w="1624965">
                <a:moveTo>
                  <a:pt x="0" y="0"/>
                </a:moveTo>
                <a:lnTo>
                  <a:pt x="1624647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 b="1">
              <a:latin typeface="Yu Mincho Demibold" panose="02020400000000000000" pitchFamily="18" charset="-128"/>
              <a:ea typeface="Yu Mincho Demibold" panose="02020400000000000000" pitchFamily="18" charset="-128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421223" y="1608010"/>
            <a:ext cx="1624965" cy="0"/>
          </a:xfrm>
          <a:custGeom>
            <a:avLst/>
            <a:gdLst/>
            <a:ahLst/>
            <a:cxnLst/>
            <a:rect l="l" t="t" r="r" b="b"/>
            <a:pathLst>
              <a:path w="1624965">
                <a:moveTo>
                  <a:pt x="0" y="0"/>
                </a:moveTo>
                <a:lnTo>
                  <a:pt x="1624647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 b="1">
              <a:latin typeface="Yu Mincho Demibold" panose="02020400000000000000" pitchFamily="18" charset="-128"/>
              <a:ea typeface="Yu Mincho Demibold" panose="02020400000000000000" pitchFamily="18" charset="-128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545654" y="3096884"/>
            <a:ext cx="799465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menu</a:t>
            </a:r>
            <a:r>
              <a:rPr sz="1500" b="1" spc="-80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 </a:t>
            </a:r>
            <a:r>
              <a:rPr sz="15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01</a:t>
            </a:r>
            <a:endParaRPr sz="1500" b="1">
              <a:latin typeface="Yu Mincho Demibold" panose="02020400000000000000" pitchFamily="18" charset="-128"/>
              <a:ea typeface="Yu Mincho Demibold" panose="02020400000000000000" pitchFamily="18" charset="-128"/>
              <a:cs typeface="KozMinPr6N-Medium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435283" y="3096884"/>
            <a:ext cx="799465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menu</a:t>
            </a:r>
            <a:r>
              <a:rPr sz="1500" b="1" spc="-80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 </a:t>
            </a:r>
            <a:r>
              <a:rPr sz="15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02</a:t>
            </a:r>
            <a:endParaRPr sz="1500" b="1">
              <a:latin typeface="Yu Mincho Demibold" panose="02020400000000000000" pitchFamily="18" charset="-128"/>
              <a:ea typeface="Yu Mincho Demibold" panose="02020400000000000000" pitchFamily="18" charset="-128"/>
              <a:cs typeface="KozMinPr6N-Medium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11286" y="3916344"/>
            <a:ext cx="1203325" cy="1346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4625" indent="-161925">
              <a:lnSpc>
                <a:spcPct val="100000"/>
              </a:lnSpc>
              <a:spcBef>
                <a:spcPts val="100"/>
              </a:spcBef>
              <a:buChar char="●"/>
              <a:tabLst>
                <a:tab pos="174625" algn="l"/>
              </a:tabLst>
            </a:pPr>
            <a:r>
              <a:rPr sz="10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メニューサンプル</a:t>
            </a:r>
            <a:endParaRPr sz="1000" b="1">
              <a:latin typeface="Yu Mincho Demibold" panose="02020400000000000000" pitchFamily="18" charset="-128"/>
              <a:ea typeface="Yu Mincho Demibold" panose="02020400000000000000" pitchFamily="18" charset="-128"/>
              <a:cs typeface="KozMinPr6N-Medium"/>
            </a:endParaRPr>
          </a:p>
          <a:p>
            <a:pPr marL="174625" indent="-161925">
              <a:lnSpc>
                <a:spcPct val="100000"/>
              </a:lnSpc>
              <a:spcBef>
                <a:spcPts val="1100"/>
              </a:spcBef>
              <a:buChar char="●"/>
              <a:tabLst>
                <a:tab pos="174625" algn="l"/>
              </a:tabLst>
            </a:pPr>
            <a:r>
              <a:rPr sz="10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メニューサンプル</a:t>
            </a:r>
            <a:endParaRPr sz="1000" b="1">
              <a:latin typeface="Yu Mincho Demibold" panose="02020400000000000000" pitchFamily="18" charset="-128"/>
              <a:ea typeface="Yu Mincho Demibold" panose="02020400000000000000" pitchFamily="18" charset="-128"/>
              <a:cs typeface="KozMinPr6N-Medium"/>
            </a:endParaRPr>
          </a:p>
          <a:p>
            <a:pPr marL="174625" indent="-161925">
              <a:lnSpc>
                <a:spcPct val="100000"/>
              </a:lnSpc>
              <a:spcBef>
                <a:spcPts val="1100"/>
              </a:spcBef>
              <a:buChar char="●"/>
              <a:tabLst>
                <a:tab pos="174625" algn="l"/>
              </a:tabLst>
            </a:pPr>
            <a:r>
              <a:rPr sz="10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メニューサンプル</a:t>
            </a:r>
            <a:endParaRPr sz="1000" b="1">
              <a:latin typeface="Yu Mincho Demibold" panose="02020400000000000000" pitchFamily="18" charset="-128"/>
              <a:ea typeface="Yu Mincho Demibold" panose="02020400000000000000" pitchFamily="18" charset="-128"/>
              <a:cs typeface="KozMinPr6N-Medium"/>
            </a:endParaRPr>
          </a:p>
          <a:p>
            <a:pPr marL="174625" indent="-161925">
              <a:lnSpc>
                <a:spcPct val="100000"/>
              </a:lnSpc>
              <a:spcBef>
                <a:spcPts val="1100"/>
              </a:spcBef>
              <a:buChar char="●"/>
              <a:tabLst>
                <a:tab pos="174625" algn="l"/>
              </a:tabLst>
            </a:pPr>
            <a:r>
              <a:rPr sz="10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メニューサンプル</a:t>
            </a:r>
            <a:endParaRPr sz="1000" b="1">
              <a:latin typeface="Yu Mincho Demibold" panose="02020400000000000000" pitchFamily="18" charset="-128"/>
              <a:ea typeface="Yu Mincho Demibold" panose="02020400000000000000" pitchFamily="18" charset="-128"/>
              <a:cs typeface="KozMinPr6N-Medium"/>
            </a:endParaRPr>
          </a:p>
          <a:p>
            <a:pPr marL="174625" indent="-161925">
              <a:lnSpc>
                <a:spcPct val="100000"/>
              </a:lnSpc>
              <a:spcBef>
                <a:spcPts val="1100"/>
              </a:spcBef>
              <a:buChar char="●"/>
              <a:tabLst>
                <a:tab pos="174625" algn="l"/>
              </a:tabLst>
            </a:pPr>
            <a:r>
              <a:rPr sz="10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メニューサンプル</a:t>
            </a:r>
            <a:endParaRPr sz="1000" b="1">
              <a:latin typeface="Yu Mincho Demibold" panose="02020400000000000000" pitchFamily="18" charset="-128"/>
              <a:ea typeface="Yu Mincho Demibold" panose="02020400000000000000" pitchFamily="18" charset="-128"/>
              <a:cs typeface="KozMinPr6N-Medium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725455" y="3916344"/>
            <a:ext cx="525145" cy="1346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¥12,000</a:t>
            </a:r>
            <a:endParaRPr sz="1000" b="1">
              <a:latin typeface="Yu Mincho Demibold" panose="02020400000000000000" pitchFamily="18" charset="-128"/>
              <a:ea typeface="Yu Mincho Demibold" panose="02020400000000000000" pitchFamily="18" charset="-128"/>
              <a:cs typeface="KozMinPr6N-Medium"/>
            </a:endParaRPr>
          </a:p>
          <a:p>
            <a:pPr marL="12700">
              <a:lnSpc>
                <a:spcPct val="100000"/>
              </a:lnSpc>
              <a:spcBef>
                <a:spcPts val="1100"/>
              </a:spcBef>
            </a:pPr>
            <a:r>
              <a:rPr sz="10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¥12,000</a:t>
            </a:r>
            <a:endParaRPr sz="1000" b="1">
              <a:latin typeface="Yu Mincho Demibold" panose="02020400000000000000" pitchFamily="18" charset="-128"/>
              <a:ea typeface="Yu Mincho Demibold" panose="02020400000000000000" pitchFamily="18" charset="-128"/>
              <a:cs typeface="KozMinPr6N-Medium"/>
            </a:endParaRPr>
          </a:p>
          <a:p>
            <a:pPr marL="12700">
              <a:lnSpc>
                <a:spcPct val="100000"/>
              </a:lnSpc>
              <a:spcBef>
                <a:spcPts val="1100"/>
              </a:spcBef>
            </a:pPr>
            <a:r>
              <a:rPr sz="10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¥12,000</a:t>
            </a:r>
            <a:endParaRPr sz="1000" b="1">
              <a:latin typeface="Yu Mincho Demibold" panose="02020400000000000000" pitchFamily="18" charset="-128"/>
              <a:ea typeface="Yu Mincho Demibold" panose="02020400000000000000" pitchFamily="18" charset="-128"/>
              <a:cs typeface="KozMinPr6N-Medium"/>
            </a:endParaRPr>
          </a:p>
          <a:p>
            <a:pPr marL="12700">
              <a:lnSpc>
                <a:spcPct val="100000"/>
              </a:lnSpc>
              <a:spcBef>
                <a:spcPts val="1100"/>
              </a:spcBef>
            </a:pPr>
            <a:r>
              <a:rPr sz="10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¥12,000</a:t>
            </a:r>
            <a:endParaRPr sz="1000" b="1">
              <a:latin typeface="Yu Mincho Demibold" panose="02020400000000000000" pitchFamily="18" charset="-128"/>
              <a:ea typeface="Yu Mincho Demibold" panose="02020400000000000000" pitchFamily="18" charset="-128"/>
              <a:cs typeface="KozMinPr6N-Medium"/>
            </a:endParaRPr>
          </a:p>
          <a:p>
            <a:pPr marL="12700">
              <a:lnSpc>
                <a:spcPct val="100000"/>
              </a:lnSpc>
              <a:spcBef>
                <a:spcPts val="1100"/>
              </a:spcBef>
            </a:pPr>
            <a:r>
              <a:rPr sz="10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¥12,000</a:t>
            </a:r>
            <a:endParaRPr sz="1000" b="1">
              <a:latin typeface="Yu Mincho Demibold" panose="02020400000000000000" pitchFamily="18" charset="-128"/>
              <a:ea typeface="Yu Mincho Demibold" panose="02020400000000000000" pitchFamily="18" charset="-128"/>
              <a:cs typeface="KozMinPr6N-Medium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505106" y="3916344"/>
            <a:ext cx="1203325" cy="1346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4625" indent="-161925">
              <a:lnSpc>
                <a:spcPct val="100000"/>
              </a:lnSpc>
              <a:spcBef>
                <a:spcPts val="100"/>
              </a:spcBef>
              <a:buChar char="●"/>
              <a:tabLst>
                <a:tab pos="174625" algn="l"/>
              </a:tabLst>
            </a:pPr>
            <a:r>
              <a:rPr sz="10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メニューサンプル</a:t>
            </a:r>
            <a:endParaRPr sz="1000" b="1">
              <a:latin typeface="Yu Mincho Demibold" panose="02020400000000000000" pitchFamily="18" charset="-128"/>
              <a:ea typeface="Yu Mincho Demibold" panose="02020400000000000000" pitchFamily="18" charset="-128"/>
              <a:cs typeface="KozMinPr6N-Medium"/>
            </a:endParaRPr>
          </a:p>
          <a:p>
            <a:pPr marL="174625" indent="-161925">
              <a:lnSpc>
                <a:spcPct val="100000"/>
              </a:lnSpc>
              <a:spcBef>
                <a:spcPts val="1100"/>
              </a:spcBef>
              <a:buChar char="●"/>
              <a:tabLst>
                <a:tab pos="174625" algn="l"/>
              </a:tabLst>
            </a:pPr>
            <a:r>
              <a:rPr sz="10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メニューサンプル</a:t>
            </a:r>
            <a:endParaRPr sz="1000" b="1">
              <a:latin typeface="Yu Mincho Demibold" panose="02020400000000000000" pitchFamily="18" charset="-128"/>
              <a:ea typeface="Yu Mincho Demibold" panose="02020400000000000000" pitchFamily="18" charset="-128"/>
              <a:cs typeface="KozMinPr6N-Medium"/>
            </a:endParaRPr>
          </a:p>
          <a:p>
            <a:pPr marL="174625" indent="-161925">
              <a:lnSpc>
                <a:spcPct val="100000"/>
              </a:lnSpc>
              <a:spcBef>
                <a:spcPts val="1100"/>
              </a:spcBef>
              <a:buChar char="●"/>
              <a:tabLst>
                <a:tab pos="174625" algn="l"/>
              </a:tabLst>
            </a:pPr>
            <a:r>
              <a:rPr sz="10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メニューサンプル</a:t>
            </a:r>
            <a:endParaRPr sz="1000" b="1">
              <a:latin typeface="Yu Mincho Demibold" panose="02020400000000000000" pitchFamily="18" charset="-128"/>
              <a:ea typeface="Yu Mincho Demibold" panose="02020400000000000000" pitchFamily="18" charset="-128"/>
              <a:cs typeface="KozMinPr6N-Medium"/>
            </a:endParaRPr>
          </a:p>
          <a:p>
            <a:pPr marL="174625" indent="-161925">
              <a:lnSpc>
                <a:spcPct val="100000"/>
              </a:lnSpc>
              <a:spcBef>
                <a:spcPts val="1100"/>
              </a:spcBef>
              <a:buChar char="●"/>
              <a:tabLst>
                <a:tab pos="174625" algn="l"/>
              </a:tabLst>
            </a:pPr>
            <a:r>
              <a:rPr sz="10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メニューサンプル</a:t>
            </a:r>
            <a:endParaRPr sz="1000" b="1">
              <a:latin typeface="Yu Mincho Demibold" panose="02020400000000000000" pitchFamily="18" charset="-128"/>
              <a:ea typeface="Yu Mincho Demibold" panose="02020400000000000000" pitchFamily="18" charset="-128"/>
              <a:cs typeface="KozMinPr6N-Medium"/>
            </a:endParaRPr>
          </a:p>
          <a:p>
            <a:pPr marL="174625" indent="-161925">
              <a:lnSpc>
                <a:spcPct val="100000"/>
              </a:lnSpc>
              <a:spcBef>
                <a:spcPts val="1100"/>
              </a:spcBef>
              <a:buChar char="●"/>
              <a:tabLst>
                <a:tab pos="174625" algn="l"/>
              </a:tabLst>
            </a:pPr>
            <a:r>
              <a:rPr sz="10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メニューサンプル</a:t>
            </a:r>
            <a:endParaRPr sz="1000" b="1">
              <a:latin typeface="Yu Mincho Demibold" panose="02020400000000000000" pitchFamily="18" charset="-128"/>
              <a:ea typeface="Yu Mincho Demibold" panose="02020400000000000000" pitchFamily="18" charset="-128"/>
              <a:cs typeface="KozMinPr6N-Medium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619275" y="3916344"/>
            <a:ext cx="525145" cy="1346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¥12,000</a:t>
            </a:r>
            <a:endParaRPr sz="1000" b="1">
              <a:latin typeface="Yu Mincho Demibold" panose="02020400000000000000" pitchFamily="18" charset="-128"/>
              <a:ea typeface="Yu Mincho Demibold" panose="02020400000000000000" pitchFamily="18" charset="-128"/>
              <a:cs typeface="KozMinPr6N-Medium"/>
            </a:endParaRPr>
          </a:p>
          <a:p>
            <a:pPr marL="12700">
              <a:lnSpc>
                <a:spcPct val="100000"/>
              </a:lnSpc>
              <a:spcBef>
                <a:spcPts val="1100"/>
              </a:spcBef>
            </a:pPr>
            <a:r>
              <a:rPr sz="10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¥12,000</a:t>
            </a:r>
            <a:endParaRPr sz="1000" b="1">
              <a:latin typeface="Yu Mincho Demibold" panose="02020400000000000000" pitchFamily="18" charset="-128"/>
              <a:ea typeface="Yu Mincho Demibold" panose="02020400000000000000" pitchFamily="18" charset="-128"/>
              <a:cs typeface="KozMinPr6N-Medium"/>
            </a:endParaRPr>
          </a:p>
          <a:p>
            <a:pPr marL="12700">
              <a:lnSpc>
                <a:spcPct val="100000"/>
              </a:lnSpc>
              <a:spcBef>
                <a:spcPts val="1100"/>
              </a:spcBef>
            </a:pPr>
            <a:r>
              <a:rPr sz="10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¥12,000</a:t>
            </a:r>
            <a:endParaRPr sz="1000" b="1">
              <a:latin typeface="Yu Mincho Demibold" panose="02020400000000000000" pitchFamily="18" charset="-128"/>
              <a:ea typeface="Yu Mincho Demibold" panose="02020400000000000000" pitchFamily="18" charset="-128"/>
              <a:cs typeface="KozMinPr6N-Medium"/>
            </a:endParaRPr>
          </a:p>
          <a:p>
            <a:pPr marL="12700">
              <a:lnSpc>
                <a:spcPct val="100000"/>
              </a:lnSpc>
              <a:spcBef>
                <a:spcPts val="1100"/>
              </a:spcBef>
            </a:pPr>
            <a:r>
              <a:rPr sz="10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¥12,000</a:t>
            </a:r>
            <a:endParaRPr sz="1000" b="1">
              <a:latin typeface="Yu Mincho Demibold" panose="02020400000000000000" pitchFamily="18" charset="-128"/>
              <a:ea typeface="Yu Mincho Demibold" panose="02020400000000000000" pitchFamily="18" charset="-128"/>
              <a:cs typeface="KozMinPr6N-Medium"/>
            </a:endParaRPr>
          </a:p>
          <a:p>
            <a:pPr marL="12700">
              <a:lnSpc>
                <a:spcPct val="100000"/>
              </a:lnSpc>
              <a:spcBef>
                <a:spcPts val="1100"/>
              </a:spcBef>
            </a:pPr>
            <a:r>
              <a:rPr sz="10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¥12,000</a:t>
            </a:r>
            <a:endParaRPr sz="1000" b="1">
              <a:latin typeface="Yu Mincho Demibold" panose="02020400000000000000" pitchFamily="18" charset="-128"/>
              <a:ea typeface="Yu Mincho Demibold" panose="02020400000000000000" pitchFamily="18" charset="-128"/>
              <a:cs typeface="KozMinPr6N-Medium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809528" y="2777864"/>
            <a:ext cx="2271395" cy="250190"/>
          </a:xfrm>
          <a:custGeom>
            <a:avLst/>
            <a:gdLst/>
            <a:ahLst/>
            <a:cxnLst/>
            <a:rect l="l" t="t" r="r" b="b"/>
            <a:pathLst>
              <a:path w="2271395" h="250189">
                <a:moveTo>
                  <a:pt x="2270988" y="237108"/>
                </a:moveTo>
                <a:lnTo>
                  <a:pt x="0" y="237108"/>
                </a:lnTo>
                <a:lnTo>
                  <a:pt x="0" y="249808"/>
                </a:lnTo>
                <a:lnTo>
                  <a:pt x="2270988" y="249808"/>
                </a:lnTo>
                <a:lnTo>
                  <a:pt x="2270988" y="237108"/>
                </a:lnTo>
                <a:close/>
              </a:path>
              <a:path w="2271395" h="250189">
                <a:moveTo>
                  <a:pt x="1132179" y="0"/>
                </a:moveTo>
                <a:lnTo>
                  <a:pt x="1081002" y="2824"/>
                </a:lnTo>
                <a:lnTo>
                  <a:pt x="1031478" y="11098"/>
                </a:lnTo>
                <a:lnTo>
                  <a:pt x="983904" y="24517"/>
                </a:lnTo>
                <a:lnTo>
                  <a:pt x="938576" y="42778"/>
                </a:lnTo>
                <a:lnTo>
                  <a:pt x="895794" y="65581"/>
                </a:lnTo>
                <a:lnTo>
                  <a:pt x="855854" y="92621"/>
                </a:lnTo>
                <a:lnTo>
                  <a:pt x="819053" y="123596"/>
                </a:lnTo>
                <a:lnTo>
                  <a:pt x="785690" y="158205"/>
                </a:lnTo>
                <a:lnTo>
                  <a:pt x="756062" y="196143"/>
                </a:lnTo>
                <a:lnTo>
                  <a:pt x="730465" y="237108"/>
                </a:lnTo>
                <a:lnTo>
                  <a:pt x="1533779" y="237108"/>
                </a:lnTo>
                <a:lnTo>
                  <a:pt x="1508182" y="196143"/>
                </a:lnTo>
                <a:lnTo>
                  <a:pt x="1478555" y="158205"/>
                </a:lnTo>
                <a:lnTo>
                  <a:pt x="1445194" y="123596"/>
                </a:lnTo>
                <a:lnTo>
                  <a:pt x="1408397" y="92621"/>
                </a:lnTo>
                <a:lnTo>
                  <a:pt x="1368464" y="65581"/>
                </a:lnTo>
                <a:lnTo>
                  <a:pt x="1325692" y="42778"/>
                </a:lnTo>
                <a:lnTo>
                  <a:pt x="1280379" y="24517"/>
                </a:lnTo>
                <a:lnTo>
                  <a:pt x="1232824" y="11098"/>
                </a:lnTo>
                <a:lnTo>
                  <a:pt x="1183325" y="2824"/>
                </a:lnTo>
                <a:lnTo>
                  <a:pt x="1132179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 b="1">
              <a:latin typeface="Yu Mincho Demibold" panose="02020400000000000000" pitchFamily="18" charset="-128"/>
              <a:ea typeface="Yu Mincho Demibold" panose="02020400000000000000" pitchFamily="18" charset="-128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809533" y="3437322"/>
            <a:ext cx="2271395" cy="255904"/>
          </a:xfrm>
          <a:custGeom>
            <a:avLst/>
            <a:gdLst/>
            <a:ahLst/>
            <a:cxnLst/>
            <a:rect l="l" t="t" r="r" b="b"/>
            <a:pathLst>
              <a:path w="2271395" h="255904">
                <a:moveTo>
                  <a:pt x="1537055" y="12700"/>
                </a:moveTo>
                <a:lnTo>
                  <a:pt x="727176" y="12700"/>
                </a:lnTo>
                <a:lnTo>
                  <a:pt x="752572" y="54590"/>
                </a:lnTo>
                <a:lnTo>
                  <a:pt x="782155" y="93405"/>
                </a:lnTo>
                <a:lnTo>
                  <a:pt x="815614" y="128830"/>
                </a:lnTo>
                <a:lnTo>
                  <a:pt x="852636" y="160550"/>
                </a:lnTo>
                <a:lnTo>
                  <a:pt x="892911" y="188253"/>
                </a:lnTo>
                <a:lnTo>
                  <a:pt x="936127" y="211624"/>
                </a:lnTo>
                <a:lnTo>
                  <a:pt x="981974" y="230347"/>
                </a:lnTo>
                <a:lnTo>
                  <a:pt x="1030139" y="244111"/>
                </a:lnTo>
                <a:lnTo>
                  <a:pt x="1080311" y="252599"/>
                </a:lnTo>
                <a:lnTo>
                  <a:pt x="1132179" y="255498"/>
                </a:lnTo>
                <a:lnTo>
                  <a:pt x="1184013" y="252599"/>
                </a:lnTo>
                <a:lnTo>
                  <a:pt x="1234157" y="244111"/>
                </a:lnTo>
                <a:lnTo>
                  <a:pt x="1282301" y="230347"/>
                </a:lnTo>
                <a:lnTo>
                  <a:pt x="1328131" y="211624"/>
                </a:lnTo>
                <a:lnTo>
                  <a:pt x="1371336" y="188253"/>
                </a:lnTo>
                <a:lnTo>
                  <a:pt x="1411603" y="160550"/>
                </a:lnTo>
                <a:lnTo>
                  <a:pt x="1448621" y="128830"/>
                </a:lnTo>
                <a:lnTo>
                  <a:pt x="1482077" y="93405"/>
                </a:lnTo>
                <a:lnTo>
                  <a:pt x="1511659" y="54590"/>
                </a:lnTo>
                <a:lnTo>
                  <a:pt x="1537055" y="12700"/>
                </a:lnTo>
                <a:close/>
              </a:path>
              <a:path w="2271395" h="255904">
                <a:moveTo>
                  <a:pt x="2270988" y="0"/>
                </a:moveTo>
                <a:lnTo>
                  <a:pt x="0" y="0"/>
                </a:lnTo>
                <a:lnTo>
                  <a:pt x="0" y="12700"/>
                </a:lnTo>
                <a:lnTo>
                  <a:pt x="2270988" y="12700"/>
                </a:lnTo>
                <a:lnTo>
                  <a:pt x="227098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 b="1">
              <a:latin typeface="Yu Mincho Demibold" panose="02020400000000000000" pitchFamily="18" charset="-128"/>
              <a:ea typeface="Yu Mincho Demibold" panose="02020400000000000000" pitchFamily="18" charset="-128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689467" y="2777863"/>
            <a:ext cx="2271395" cy="250190"/>
          </a:xfrm>
          <a:custGeom>
            <a:avLst/>
            <a:gdLst/>
            <a:ahLst/>
            <a:cxnLst/>
            <a:rect l="l" t="t" r="r" b="b"/>
            <a:pathLst>
              <a:path w="2271395" h="250189">
                <a:moveTo>
                  <a:pt x="2270975" y="237134"/>
                </a:moveTo>
                <a:lnTo>
                  <a:pt x="0" y="237134"/>
                </a:lnTo>
                <a:lnTo>
                  <a:pt x="0" y="249834"/>
                </a:lnTo>
                <a:lnTo>
                  <a:pt x="2270975" y="249834"/>
                </a:lnTo>
                <a:lnTo>
                  <a:pt x="2270975" y="237134"/>
                </a:lnTo>
                <a:close/>
              </a:path>
              <a:path w="2271395" h="250189">
                <a:moveTo>
                  <a:pt x="1135545" y="0"/>
                </a:moveTo>
                <a:lnTo>
                  <a:pt x="1084364" y="2825"/>
                </a:lnTo>
                <a:lnTo>
                  <a:pt x="1034836" y="11099"/>
                </a:lnTo>
                <a:lnTo>
                  <a:pt x="987258" y="24520"/>
                </a:lnTo>
                <a:lnTo>
                  <a:pt x="941928" y="42784"/>
                </a:lnTo>
                <a:lnTo>
                  <a:pt x="899144" y="65589"/>
                </a:lnTo>
                <a:lnTo>
                  <a:pt x="859202" y="92632"/>
                </a:lnTo>
                <a:lnTo>
                  <a:pt x="822401" y="123611"/>
                </a:lnTo>
                <a:lnTo>
                  <a:pt x="789038" y="158222"/>
                </a:lnTo>
                <a:lnTo>
                  <a:pt x="759411" y="196164"/>
                </a:lnTo>
                <a:lnTo>
                  <a:pt x="733818" y="237134"/>
                </a:lnTo>
                <a:lnTo>
                  <a:pt x="1537157" y="237134"/>
                </a:lnTo>
                <a:lnTo>
                  <a:pt x="1511564" y="196164"/>
                </a:lnTo>
                <a:lnTo>
                  <a:pt x="1481938" y="158222"/>
                </a:lnTo>
                <a:lnTo>
                  <a:pt x="1448577" y="123611"/>
                </a:lnTo>
                <a:lnTo>
                  <a:pt x="1411780" y="92632"/>
                </a:lnTo>
                <a:lnTo>
                  <a:pt x="1371846" y="65589"/>
                </a:lnTo>
                <a:lnTo>
                  <a:pt x="1329071" y="42784"/>
                </a:lnTo>
                <a:lnTo>
                  <a:pt x="1283756" y="24520"/>
                </a:lnTo>
                <a:lnTo>
                  <a:pt x="1236197" y="11099"/>
                </a:lnTo>
                <a:lnTo>
                  <a:pt x="1186694" y="2825"/>
                </a:lnTo>
                <a:lnTo>
                  <a:pt x="1135545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 b="1">
              <a:latin typeface="Yu Mincho Demibold" panose="02020400000000000000" pitchFamily="18" charset="-128"/>
              <a:ea typeface="Yu Mincho Demibold" panose="02020400000000000000" pitchFamily="18" charset="-128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4689471" y="3437322"/>
            <a:ext cx="2271395" cy="255904"/>
          </a:xfrm>
          <a:custGeom>
            <a:avLst/>
            <a:gdLst/>
            <a:ahLst/>
            <a:cxnLst/>
            <a:rect l="l" t="t" r="r" b="b"/>
            <a:pathLst>
              <a:path w="2271395" h="255904">
                <a:moveTo>
                  <a:pt x="1540433" y="12700"/>
                </a:moveTo>
                <a:lnTo>
                  <a:pt x="730542" y="12700"/>
                </a:lnTo>
                <a:lnTo>
                  <a:pt x="755938" y="54590"/>
                </a:lnTo>
                <a:lnTo>
                  <a:pt x="785522" y="93405"/>
                </a:lnTo>
                <a:lnTo>
                  <a:pt x="818982" y="128830"/>
                </a:lnTo>
                <a:lnTo>
                  <a:pt x="856005" y="160550"/>
                </a:lnTo>
                <a:lnTo>
                  <a:pt x="896281" y="188253"/>
                </a:lnTo>
                <a:lnTo>
                  <a:pt x="939498" y="211624"/>
                </a:lnTo>
                <a:lnTo>
                  <a:pt x="985345" y="230347"/>
                </a:lnTo>
                <a:lnTo>
                  <a:pt x="1033509" y="244111"/>
                </a:lnTo>
                <a:lnTo>
                  <a:pt x="1083680" y="252599"/>
                </a:lnTo>
                <a:lnTo>
                  <a:pt x="1135545" y="255498"/>
                </a:lnTo>
                <a:lnTo>
                  <a:pt x="1187378" y="252599"/>
                </a:lnTo>
                <a:lnTo>
                  <a:pt x="1237523" y="244111"/>
                </a:lnTo>
                <a:lnTo>
                  <a:pt x="1285667" y="230347"/>
                </a:lnTo>
                <a:lnTo>
                  <a:pt x="1331497" y="211624"/>
                </a:lnTo>
                <a:lnTo>
                  <a:pt x="1374703" y="188253"/>
                </a:lnTo>
                <a:lnTo>
                  <a:pt x="1414972" y="160550"/>
                </a:lnTo>
                <a:lnTo>
                  <a:pt x="1451991" y="128830"/>
                </a:lnTo>
                <a:lnTo>
                  <a:pt x="1485449" y="93405"/>
                </a:lnTo>
                <a:lnTo>
                  <a:pt x="1515034" y="54590"/>
                </a:lnTo>
                <a:lnTo>
                  <a:pt x="1540433" y="12700"/>
                </a:lnTo>
                <a:close/>
              </a:path>
              <a:path w="2271395" h="255904">
                <a:moveTo>
                  <a:pt x="2270975" y="0"/>
                </a:moveTo>
                <a:lnTo>
                  <a:pt x="0" y="0"/>
                </a:lnTo>
                <a:lnTo>
                  <a:pt x="0" y="12700"/>
                </a:lnTo>
                <a:lnTo>
                  <a:pt x="2270975" y="12700"/>
                </a:lnTo>
                <a:lnTo>
                  <a:pt x="2270975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 b="1">
              <a:latin typeface="Yu Mincho Demibold" panose="02020400000000000000" pitchFamily="18" charset="-128"/>
              <a:ea typeface="Yu Mincho Demibold" panose="02020400000000000000" pitchFamily="18" charset="-128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545654" y="5985601"/>
            <a:ext cx="799465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menu</a:t>
            </a:r>
            <a:r>
              <a:rPr sz="1500" b="1" spc="-80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 </a:t>
            </a:r>
            <a:r>
              <a:rPr sz="15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03</a:t>
            </a:r>
            <a:endParaRPr sz="1500" b="1">
              <a:latin typeface="Yu Mincho Demibold" panose="02020400000000000000" pitchFamily="18" charset="-128"/>
              <a:ea typeface="Yu Mincho Demibold" panose="02020400000000000000" pitchFamily="18" charset="-128"/>
              <a:cs typeface="KozMinPr6N-Medium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435283" y="5985601"/>
            <a:ext cx="799465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menu</a:t>
            </a:r>
            <a:r>
              <a:rPr sz="1500" b="1" spc="-80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 </a:t>
            </a:r>
            <a:r>
              <a:rPr sz="15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04</a:t>
            </a:r>
            <a:endParaRPr sz="1500" b="1">
              <a:latin typeface="Yu Mincho Demibold" panose="02020400000000000000" pitchFamily="18" charset="-128"/>
              <a:ea typeface="Yu Mincho Demibold" panose="02020400000000000000" pitchFamily="18" charset="-128"/>
              <a:cs typeface="KozMinPr6N-Medium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11286" y="6805061"/>
            <a:ext cx="1203325" cy="1346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4625" indent="-161925">
              <a:lnSpc>
                <a:spcPct val="100000"/>
              </a:lnSpc>
              <a:spcBef>
                <a:spcPts val="100"/>
              </a:spcBef>
              <a:buChar char="●"/>
              <a:tabLst>
                <a:tab pos="174625" algn="l"/>
              </a:tabLst>
            </a:pPr>
            <a:r>
              <a:rPr sz="10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メニューサンプル</a:t>
            </a:r>
            <a:endParaRPr sz="10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KozMinPr6N-Medium"/>
            </a:endParaRPr>
          </a:p>
          <a:p>
            <a:pPr marL="174625" indent="-161925">
              <a:lnSpc>
                <a:spcPct val="100000"/>
              </a:lnSpc>
              <a:spcBef>
                <a:spcPts val="1100"/>
              </a:spcBef>
              <a:buChar char="●"/>
              <a:tabLst>
                <a:tab pos="174625" algn="l"/>
              </a:tabLst>
            </a:pPr>
            <a:r>
              <a:rPr sz="10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メニューサンプル</a:t>
            </a:r>
            <a:endParaRPr sz="10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KozMinPr6N-Medium"/>
            </a:endParaRPr>
          </a:p>
          <a:p>
            <a:pPr marL="174625" indent="-161925">
              <a:lnSpc>
                <a:spcPct val="100000"/>
              </a:lnSpc>
              <a:spcBef>
                <a:spcPts val="1100"/>
              </a:spcBef>
              <a:buChar char="●"/>
              <a:tabLst>
                <a:tab pos="174625" algn="l"/>
              </a:tabLst>
            </a:pPr>
            <a:r>
              <a:rPr sz="10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メニューサンプル</a:t>
            </a:r>
            <a:endParaRPr sz="10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KozMinPr6N-Medium"/>
            </a:endParaRPr>
          </a:p>
          <a:p>
            <a:pPr marL="174625" indent="-161925">
              <a:lnSpc>
                <a:spcPct val="100000"/>
              </a:lnSpc>
              <a:spcBef>
                <a:spcPts val="1100"/>
              </a:spcBef>
              <a:buChar char="●"/>
              <a:tabLst>
                <a:tab pos="174625" algn="l"/>
              </a:tabLst>
            </a:pPr>
            <a:r>
              <a:rPr sz="10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メニューサンプル</a:t>
            </a:r>
            <a:endParaRPr sz="10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KozMinPr6N-Medium"/>
            </a:endParaRPr>
          </a:p>
          <a:p>
            <a:pPr marL="174625" indent="-161925">
              <a:lnSpc>
                <a:spcPct val="100000"/>
              </a:lnSpc>
              <a:spcBef>
                <a:spcPts val="1100"/>
              </a:spcBef>
              <a:buChar char="●"/>
              <a:tabLst>
                <a:tab pos="174625" algn="l"/>
              </a:tabLst>
            </a:pPr>
            <a:r>
              <a:rPr sz="10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メニューサンプル</a:t>
            </a:r>
            <a:endParaRPr sz="10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KozMinPr6N-Medium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725455" y="6805061"/>
            <a:ext cx="525145" cy="1346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¥12,000</a:t>
            </a:r>
            <a:endParaRPr sz="10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KozMinPr6N-Medium"/>
            </a:endParaRPr>
          </a:p>
          <a:p>
            <a:pPr marL="12700">
              <a:lnSpc>
                <a:spcPct val="100000"/>
              </a:lnSpc>
              <a:spcBef>
                <a:spcPts val="1100"/>
              </a:spcBef>
            </a:pPr>
            <a:r>
              <a:rPr sz="10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¥12,000</a:t>
            </a:r>
            <a:endParaRPr sz="10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KozMinPr6N-Medium"/>
            </a:endParaRPr>
          </a:p>
          <a:p>
            <a:pPr marL="12700">
              <a:lnSpc>
                <a:spcPct val="100000"/>
              </a:lnSpc>
              <a:spcBef>
                <a:spcPts val="1100"/>
              </a:spcBef>
            </a:pPr>
            <a:r>
              <a:rPr sz="10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¥12,000</a:t>
            </a:r>
            <a:endParaRPr sz="10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KozMinPr6N-Medium"/>
            </a:endParaRPr>
          </a:p>
          <a:p>
            <a:pPr marL="12700">
              <a:lnSpc>
                <a:spcPct val="100000"/>
              </a:lnSpc>
              <a:spcBef>
                <a:spcPts val="1100"/>
              </a:spcBef>
            </a:pPr>
            <a:r>
              <a:rPr sz="10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¥12,000</a:t>
            </a:r>
            <a:endParaRPr sz="10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KozMinPr6N-Medium"/>
            </a:endParaRPr>
          </a:p>
          <a:p>
            <a:pPr marL="12700">
              <a:lnSpc>
                <a:spcPct val="100000"/>
              </a:lnSpc>
              <a:spcBef>
                <a:spcPts val="1100"/>
              </a:spcBef>
            </a:pPr>
            <a:r>
              <a:rPr sz="10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¥12,000</a:t>
            </a:r>
            <a:endParaRPr sz="10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KozMinPr6N-Medium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505106" y="6805061"/>
            <a:ext cx="1203325" cy="1346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4625" indent="-161925">
              <a:lnSpc>
                <a:spcPct val="100000"/>
              </a:lnSpc>
              <a:spcBef>
                <a:spcPts val="100"/>
              </a:spcBef>
              <a:buChar char="●"/>
              <a:tabLst>
                <a:tab pos="174625" algn="l"/>
              </a:tabLst>
            </a:pPr>
            <a:r>
              <a:rPr sz="10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メニューサンプル</a:t>
            </a:r>
            <a:endParaRPr sz="10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KozMinPr6N-Medium"/>
            </a:endParaRPr>
          </a:p>
          <a:p>
            <a:pPr marL="174625" indent="-161925">
              <a:lnSpc>
                <a:spcPct val="100000"/>
              </a:lnSpc>
              <a:spcBef>
                <a:spcPts val="1100"/>
              </a:spcBef>
              <a:buChar char="●"/>
              <a:tabLst>
                <a:tab pos="174625" algn="l"/>
              </a:tabLst>
            </a:pPr>
            <a:r>
              <a:rPr sz="10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メニューサンプル</a:t>
            </a:r>
            <a:endParaRPr sz="10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KozMinPr6N-Medium"/>
            </a:endParaRPr>
          </a:p>
          <a:p>
            <a:pPr marL="174625" indent="-161925">
              <a:lnSpc>
                <a:spcPct val="100000"/>
              </a:lnSpc>
              <a:spcBef>
                <a:spcPts val="1100"/>
              </a:spcBef>
              <a:buChar char="●"/>
              <a:tabLst>
                <a:tab pos="174625" algn="l"/>
              </a:tabLst>
            </a:pPr>
            <a:r>
              <a:rPr sz="10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メニューサンプル</a:t>
            </a:r>
            <a:endParaRPr sz="10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KozMinPr6N-Medium"/>
            </a:endParaRPr>
          </a:p>
          <a:p>
            <a:pPr marL="174625" indent="-161925">
              <a:lnSpc>
                <a:spcPct val="100000"/>
              </a:lnSpc>
              <a:spcBef>
                <a:spcPts val="1100"/>
              </a:spcBef>
              <a:buChar char="●"/>
              <a:tabLst>
                <a:tab pos="174625" algn="l"/>
              </a:tabLst>
            </a:pPr>
            <a:r>
              <a:rPr sz="10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メニューサンプル</a:t>
            </a:r>
            <a:endParaRPr sz="10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KozMinPr6N-Medium"/>
            </a:endParaRPr>
          </a:p>
          <a:p>
            <a:pPr marL="174625" indent="-161925">
              <a:lnSpc>
                <a:spcPct val="100000"/>
              </a:lnSpc>
              <a:spcBef>
                <a:spcPts val="1100"/>
              </a:spcBef>
              <a:buChar char="●"/>
              <a:tabLst>
                <a:tab pos="174625" algn="l"/>
              </a:tabLst>
            </a:pPr>
            <a:r>
              <a:rPr sz="10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メニューサンプル</a:t>
            </a:r>
            <a:endParaRPr sz="10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KozMinPr6N-Medium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619275" y="6805061"/>
            <a:ext cx="525145" cy="1346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¥12,000</a:t>
            </a:r>
            <a:endParaRPr sz="10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KozMinPr6N-Medium"/>
            </a:endParaRPr>
          </a:p>
          <a:p>
            <a:pPr marL="12700">
              <a:lnSpc>
                <a:spcPct val="100000"/>
              </a:lnSpc>
              <a:spcBef>
                <a:spcPts val="1100"/>
              </a:spcBef>
            </a:pPr>
            <a:r>
              <a:rPr sz="10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¥12,000</a:t>
            </a:r>
            <a:endParaRPr sz="10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KozMinPr6N-Medium"/>
            </a:endParaRPr>
          </a:p>
          <a:p>
            <a:pPr marL="12700">
              <a:lnSpc>
                <a:spcPct val="100000"/>
              </a:lnSpc>
              <a:spcBef>
                <a:spcPts val="1100"/>
              </a:spcBef>
            </a:pPr>
            <a:r>
              <a:rPr sz="10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¥12,000</a:t>
            </a:r>
            <a:endParaRPr sz="10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KozMinPr6N-Medium"/>
            </a:endParaRPr>
          </a:p>
          <a:p>
            <a:pPr marL="12700">
              <a:lnSpc>
                <a:spcPct val="100000"/>
              </a:lnSpc>
              <a:spcBef>
                <a:spcPts val="1100"/>
              </a:spcBef>
            </a:pPr>
            <a:r>
              <a:rPr sz="10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¥12,000</a:t>
            </a:r>
            <a:endParaRPr sz="10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KozMinPr6N-Medium"/>
            </a:endParaRPr>
          </a:p>
          <a:p>
            <a:pPr marL="12700">
              <a:lnSpc>
                <a:spcPct val="100000"/>
              </a:lnSpc>
              <a:spcBef>
                <a:spcPts val="1100"/>
              </a:spcBef>
            </a:pPr>
            <a:r>
              <a:rPr sz="10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¥12,000</a:t>
            </a:r>
            <a:endParaRPr sz="10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KozMinPr6N-Medium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809528" y="5666580"/>
            <a:ext cx="2271395" cy="250190"/>
          </a:xfrm>
          <a:custGeom>
            <a:avLst/>
            <a:gdLst/>
            <a:ahLst/>
            <a:cxnLst/>
            <a:rect l="l" t="t" r="r" b="b"/>
            <a:pathLst>
              <a:path w="2271395" h="250189">
                <a:moveTo>
                  <a:pt x="2270988" y="237109"/>
                </a:moveTo>
                <a:lnTo>
                  <a:pt x="0" y="237109"/>
                </a:lnTo>
                <a:lnTo>
                  <a:pt x="0" y="249809"/>
                </a:lnTo>
                <a:lnTo>
                  <a:pt x="2270988" y="249809"/>
                </a:lnTo>
                <a:lnTo>
                  <a:pt x="2270988" y="237109"/>
                </a:lnTo>
                <a:close/>
              </a:path>
              <a:path w="2271395" h="250189">
                <a:moveTo>
                  <a:pt x="1132179" y="0"/>
                </a:moveTo>
                <a:lnTo>
                  <a:pt x="1081002" y="2825"/>
                </a:lnTo>
                <a:lnTo>
                  <a:pt x="1031478" y="11099"/>
                </a:lnTo>
                <a:lnTo>
                  <a:pt x="983904" y="24519"/>
                </a:lnTo>
                <a:lnTo>
                  <a:pt x="938576" y="42782"/>
                </a:lnTo>
                <a:lnTo>
                  <a:pt x="895794" y="65585"/>
                </a:lnTo>
                <a:lnTo>
                  <a:pt x="855854" y="92626"/>
                </a:lnTo>
                <a:lnTo>
                  <a:pt x="819053" y="123602"/>
                </a:lnTo>
                <a:lnTo>
                  <a:pt x="785690" y="158209"/>
                </a:lnTo>
                <a:lnTo>
                  <a:pt x="756062" y="196146"/>
                </a:lnTo>
                <a:lnTo>
                  <a:pt x="730465" y="237109"/>
                </a:lnTo>
                <a:lnTo>
                  <a:pt x="1533779" y="237109"/>
                </a:lnTo>
                <a:lnTo>
                  <a:pt x="1508182" y="196146"/>
                </a:lnTo>
                <a:lnTo>
                  <a:pt x="1478555" y="158209"/>
                </a:lnTo>
                <a:lnTo>
                  <a:pt x="1445194" y="123602"/>
                </a:lnTo>
                <a:lnTo>
                  <a:pt x="1408397" y="92626"/>
                </a:lnTo>
                <a:lnTo>
                  <a:pt x="1368464" y="65585"/>
                </a:lnTo>
                <a:lnTo>
                  <a:pt x="1325692" y="42782"/>
                </a:lnTo>
                <a:lnTo>
                  <a:pt x="1280379" y="24519"/>
                </a:lnTo>
                <a:lnTo>
                  <a:pt x="1232824" y="11099"/>
                </a:lnTo>
                <a:lnTo>
                  <a:pt x="1183325" y="2825"/>
                </a:lnTo>
                <a:lnTo>
                  <a:pt x="1132179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 b="1">
              <a:latin typeface="Yu Mincho Demibold" panose="02020400000000000000" pitchFamily="18" charset="-128"/>
              <a:ea typeface="Yu Mincho Demibold" panose="02020400000000000000" pitchFamily="18" charset="-128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809533" y="6326039"/>
            <a:ext cx="2271395" cy="255904"/>
          </a:xfrm>
          <a:custGeom>
            <a:avLst/>
            <a:gdLst/>
            <a:ahLst/>
            <a:cxnLst/>
            <a:rect l="l" t="t" r="r" b="b"/>
            <a:pathLst>
              <a:path w="2271395" h="255904">
                <a:moveTo>
                  <a:pt x="1537055" y="12700"/>
                </a:moveTo>
                <a:lnTo>
                  <a:pt x="727176" y="12700"/>
                </a:lnTo>
                <a:lnTo>
                  <a:pt x="752572" y="54590"/>
                </a:lnTo>
                <a:lnTo>
                  <a:pt x="782155" y="93405"/>
                </a:lnTo>
                <a:lnTo>
                  <a:pt x="815614" y="128830"/>
                </a:lnTo>
                <a:lnTo>
                  <a:pt x="852636" y="160550"/>
                </a:lnTo>
                <a:lnTo>
                  <a:pt x="892911" y="188253"/>
                </a:lnTo>
                <a:lnTo>
                  <a:pt x="936127" y="211624"/>
                </a:lnTo>
                <a:lnTo>
                  <a:pt x="981974" y="230347"/>
                </a:lnTo>
                <a:lnTo>
                  <a:pt x="1030139" y="244111"/>
                </a:lnTo>
                <a:lnTo>
                  <a:pt x="1080311" y="252599"/>
                </a:lnTo>
                <a:lnTo>
                  <a:pt x="1132179" y="255498"/>
                </a:lnTo>
                <a:lnTo>
                  <a:pt x="1184013" y="252599"/>
                </a:lnTo>
                <a:lnTo>
                  <a:pt x="1234157" y="244111"/>
                </a:lnTo>
                <a:lnTo>
                  <a:pt x="1282301" y="230347"/>
                </a:lnTo>
                <a:lnTo>
                  <a:pt x="1328131" y="211624"/>
                </a:lnTo>
                <a:lnTo>
                  <a:pt x="1371336" y="188253"/>
                </a:lnTo>
                <a:lnTo>
                  <a:pt x="1411603" y="160550"/>
                </a:lnTo>
                <a:lnTo>
                  <a:pt x="1448621" y="128830"/>
                </a:lnTo>
                <a:lnTo>
                  <a:pt x="1482077" y="93405"/>
                </a:lnTo>
                <a:lnTo>
                  <a:pt x="1511659" y="54590"/>
                </a:lnTo>
                <a:lnTo>
                  <a:pt x="1537055" y="12700"/>
                </a:lnTo>
                <a:close/>
              </a:path>
              <a:path w="2271395" h="255904">
                <a:moveTo>
                  <a:pt x="2270988" y="0"/>
                </a:moveTo>
                <a:lnTo>
                  <a:pt x="0" y="0"/>
                </a:lnTo>
                <a:lnTo>
                  <a:pt x="0" y="12700"/>
                </a:lnTo>
                <a:lnTo>
                  <a:pt x="2270988" y="12700"/>
                </a:lnTo>
                <a:lnTo>
                  <a:pt x="227098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 b="1">
              <a:latin typeface="Yu Mincho Demibold" panose="02020400000000000000" pitchFamily="18" charset="-128"/>
              <a:ea typeface="Yu Mincho Demibold" panose="02020400000000000000" pitchFamily="18" charset="-128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4689467" y="5666580"/>
            <a:ext cx="2271395" cy="250190"/>
          </a:xfrm>
          <a:custGeom>
            <a:avLst/>
            <a:gdLst/>
            <a:ahLst/>
            <a:cxnLst/>
            <a:rect l="l" t="t" r="r" b="b"/>
            <a:pathLst>
              <a:path w="2271395" h="250189">
                <a:moveTo>
                  <a:pt x="2270975" y="237134"/>
                </a:moveTo>
                <a:lnTo>
                  <a:pt x="0" y="237134"/>
                </a:lnTo>
                <a:lnTo>
                  <a:pt x="0" y="249834"/>
                </a:lnTo>
                <a:lnTo>
                  <a:pt x="2270975" y="249834"/>
                </a:lnTo>
                <a:lnTo>
                  <a:pt x="2270975" y="237134"/>
                </a:lnTo>
                <a:close/>
              </a:path>
              <a:path w="2271395" h="250189">
                <a:moveTo>
                  <a:pt x="1135545" y="0"/>
                </a:moveTo>
                <a:lnTo>
                  <a:pt x="1084364" y="2825"/>
                </a:lnTo>
                <a:lnTo>
                  <a:pt x="1034836" y="11100"/>
                </a:lnTo>
                <a:lnTo>
                  <a:pt x="987258" y="24522"/>
                </a:lnTo>
                <a:lnTo>
                  <a:pt x="941928" y="42787"/>
                </a:lnTo>
                <a:lnTo>
                  <a:pt x="899144" y="65593"/>
                </a:lnTo>
                <a:lnTo>
                  <a:pt x="859202" y="92637"/>
                </a:lnTo>
                <a:lnTo>
                  <a:pt x="822401" y="123616"/>
                </a:lnTo>
                <a:lnTo>
                  <a:pt x="789038" y="158227"/>
                </a:lnTo>
                <a:lnTo>
                  <a:pt x="759411" y="196167"/>
                </a:lnTo>
                <a:lnTo>
                  <a:pt x="733818" y="237134"/>
                </a:lnTo>
                <a:lnTo>
                  <a:pt x="1537157" y="237134"/>
                </a:lnTo>
                <a:lnTo>
                  <a:pt x="1511564" y="196167"/>
                </a:lnTo>
                <a:lnTo>
                  <a:pt x="1481938" y="158227"/>
                </a:lnTo>
                <a:lnTo>
                  <a:pt x="1448577" y="123616"/>
                </a:lnTo>
                <a:lnTo>
                  <a:pt x="1411780" y="92637"/>
                </a:lnTo>
                <a:lnTo>
                  <a:pt x="1371846" y="65593"/>
                </a:lnTo>
                <a:lnTo>
                  <a:pt x="1329071" y="42787"/>
                </a:lnTo>
                <a:lnTo>
                  <a:pt x="1283756" y="24522"/>
                </a:lnTo>
                <a:lnTo>
                  <a:pt x="1236197" y="11100"/>
                </a:lnTo>
                <a:lnTo>
                  <a:pt x="1186694" y="2825"/>
                </a:lnTo>
                <a:lnTo>
                  <a:pt x="1135545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 b="1">
              <a:latin typeface="Yu Mincho Demibold" panose="02020400000000000000" pitchFamily="18" charset="-128"/>
              <a:ea typeface="Yu Mincho Demibold" panose="02020400000000000000" pitchFamily="18" charset="-128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4689471" y="6326039"/>
            <a:ext cx="2271395" cy="255904"/>
          </a:xfrm>
          <a:custGeom>
            <a:avLst/>
            <a:gdLst/>
            <a:ahLst/>
            <a:cxnLst/>
            <a:rect l="l" t="t" r="r" b="b"/>
            <a:pathLst>
              <a:path w="2271395" h="255904">
                <a:moveTo>
                  <a:pt x="1540433" y="12700"/>
                </a:moveTo>
                <a:lnTo>
                  <a:pt x="730542" y="12700"/>
                </a:lnTo>
                <a:lnTo>
                  <a:pt x="755938" y="54590"/>
                </a:lnTo>
                <a:lnTo>
                  <a:pt x="785522" y="93405"/>
                </a:lnTo>
                <a:lnTo>
                  <a:pt x="818982" y="128830"/>
                </a:lnTo>
                <a:lnTo>
                  <a:pt x="856005" y="160550"/>
                </a:lnTo>
                <a:lnTo>
                  <a:pt x="896281" y="188253"/>
                </a:lnTo>
                <a:lnTo>
                  <a:pt x="939498" y="211624"/>
                </a:lnTo>
                <a:lnTo>
                  <a:pt x="985345" y="230347"/>
                </a:lnTo>
                <a:lnTo>
                  <a:pt x="1033509" y="244111"/>
                </a:lnTo>
                <a:lnTo>
                  <a:pt x="1083680" y="252599"/>
                </a:lnTo>
                <a:lnTo>
                  <a:pt x="1135545" y="255498"/>
                </a:lnTo>
                <a:lnTo>
                  <a:pt x="1187379" y="252599"/>
                </a:lnTo>
                <a:lnTo>
                  <a:pt x="1237524" y="244111"/>
                </a:lnTo>
                <a:lnTo>
                  <a:pt x="1285669" y="230347"/>
                </a:lnTo>
                <a:lnTo>
                  <a:pt x="1331501" y="211624"/>
                </a:lnTo>
                <a:lnTo>
                  <a:pt x="1374708" y="188253"/>
                </a:lnTo>
                <a:lnTo>
                  <a:pt x="1414977" y="160550"/>
                </a:lnTo>
                <a:lnTo>
                  <a:pt x="1451996" y="128830"/>
                </a:lnTo>
                <a:lnTo>
                  <a:pt x="1485454" y="93405"/>
                </a:lnTo>
                <a:lnTo>
                  <a:pt x="1515037" y="54590"/>
                </a:lnTo>
                <a:lnTo>
                  <a:pt x="1540433" y="12700"/>
                </a:lnTo>
                <a:close/>
              </a:path>
              <a:path w="2271395" h="255904">
                <a:moveTo>
                  <a:pt x="2270975" y="0"/>
                </a:moveTo>
                <a:lnTo>
                  <a:pt x="0" y="0"/>
                </a:lnTo>
                <a:lnTo>
                  <a:pt x="0" y="12700"/>
                </a:lnTo>
                <a:lnTo>
                  <a:pt x="2270975" y="12700"/>
                </a:lnTo>
                <a:lnTo>
                  <a:pt x="2270975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 b="1">
              <a:latin typeface="Yu Mincho Demibold" panose="02020400000000000000" pitchFamily="18" charset="-128"/>
              <a:ea typeface="Yu Mincho Demibold" panose="02020400000000000000" pitchFamily="18" charset="-128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277888" y="9039552"/>
            <a:ext cx="5258435" cy="469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こちらにテキストが入ります</a:t>
            </a:r>
            <a:r>
              <a:rPr sz="1000" b="1" spc="-400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。</a:t>
            </a:r>
            <a:r>
              <a:rPr sz="10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こちらにテキストが入ります</a:t>
            </a:r>
            <a:r>
              <a:rPr sz="1000" b="1" spc="-400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。</a:t>
            </a:r>
            <a:r>
              <a:rPr sz="10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こちらにテキストが入ります。</a:t>
            </a:r>
            <a:endParaRPr sz="10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KozMinPr6N-Medium"/>
            </a:endParaRPr>
          </a:p>
          <a:p>
            <a:pPr marL="12700">
              <a:lnSpc>
                <a:spcPct val="100000"/>
              </a:lnSpc>
              <a:spcBef>
                <a:spcPts val="1100"/>
              </a:spcBef>
            </a:pPr>
            <a:r>
              <a:rPr sz="10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こちらにテキストが入ります</a:t>
            </a:r>
            <a:r>
              <a:rPr sz="1000" b="1" spc="-400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。</a:t>
            </a:r>
            <a:r>
              <a:rPr sz="10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こちらにテキストが入ります</a:t>
            </a:r>
            <a:r>
              <a:rPr sz="1000" b="1" spc="-400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。</a:t>
            </a:r>
            <a:r>
              <a:rPr sz="10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こちらにテキストが入ります。</a:t>
            </a:r>
            <a:endParaRPr sz="10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KozMinPr6N-Medium"/>
            </a:endParaRPr>
          </a:p>
        </p:txBody>
      </p:sp>
      <p:pic>
        <p:nvPicPr>
          <p:cNvPr id="29" name="図 28">
            <a:extLst>
              <a:ext uri="{FF2B5EF4-FFF2-40B4-BE49-F238E27FC236}">
                <a16:creationId xmlns:a16="http://schemas.microsoft.com/office/drawing/2014/main" id="{1CA6AD1C-DF9E-4A4C-B2A7-AF91050638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912"/>
            <a:ext cx="7772400" cy="1397000"/>
          </a:xfrm>
          <a:prstGeom prst="rect">
            <a:avLst/>
          </a:prstGeom>
        </p:spPr>
      </p:pic>
      <p:pic>
        <p:nvPicPr>
          <p:cNvPr id="30" name="図 29">
            <a:extLst>
              <a:ext uri="{FF2B5EF4-FFF2-40B4-BE49-F238E27FC236}">
                <a16:creationId xmlns:a16="http://schemas.microsoft.com/office/drawing/2014/main" id="{057D4BA9-4512-B242-9AEB-F0BDE597C3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488687"/>
            <a:ext cx="7772400" cy="139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132</Words>
  <Application>Microsoft Macintosh PowerPoint</Application>
  <PresentationFormat>ユーザー設定</PresentationFormat>
  <Paragraphs>48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Kozuka Mincho Pr6N</vt:lpstr>
      <vt:lpstr>Yu Mincho Demibold</vt:lpstr>
      <vt:lpstr>Calibri</vt:lpstr>
      <vt:lpstr>Times New Roman</vt:lpstr>
      <vt:lpstr>Office Theme</vt:lpstr>
      <vt:lpstr>P R I C 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 R I C E</dc:title>
  <cp:lastModifiedBy>春樹 富永</cp:lastModifiedBy>
  <cp:revision>2</cp:revision>
  <dcterms:created xsi:type="dcterms:W3CDTF">2020-02-27T05:05:29Z</dcterms:created>
  <dcterms:modified xsi:type="dcterms:W3CDTF">2020-02-27T05:08:39Z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2020-02-27T00:00:00Z</vt:filetime>
  </property>
  <property fmtid="{D5CDD505-2E9C-101B-9397-08002B2CF9AE}" pid="3" name="Creator">
    <vt:lpwstr>Adobe Illustrator 24.0 (Macintosh)</vt:lpwstr>
  </property>
  <property fmtid="{D5CDD505-2E9C-101B-9397-08002B2CF9AE}" pid="4" name="LastSaved">
    <vt:filetime>2020-02-27T00:00:00Z</vt:filetime>
  </property>
</Properties>
</file>