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3" d="100"/>
          <a:sy n="73" d="100"/>
        </p:scale>
        <p:origin x="3520" y="2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1" i="0">
                <a:solidFill>
                  <a:schemeClr val="bg1"/>
                </a:solidFill>
                <a:latin typeface="ITC Avant Garde Gothic Pro"/>
                <a:cs typeface="ITC Avant Garde Gothic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1" i="0">
                <a:solidFill>
                  <a:schemeClr val="bg1"/>
                </a:solidFill>
                <a:latin typeface="ITC Avant Garde Gothic Pro"/>
                <a:cs typeface="ITC Avant Garde Gothic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1" i="0">
                <a:solidFill>
                  <a:schemeClr val="bg1"/>
                </a:solidFill>
                <a:latin typeface="ITC Avant Garde Gothic Pro"/>
                <a:cs typeface="ITC Avant Garde Gothic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45" y="0"/>
            <a:ext cx="7772948" cy="10908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2046" y="860255"/>
            <a:ext cx="5634657" cy="1667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50" b="1" i="0">
                <a:solidFill>
                  <a:schemeClr val="bg1"/>
                </a:solidFill>
                <a:latin typeface="ITC Avant Garde Gothic Pro"/>
                <a:cs typeface="ITC Avant Garde Gothic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7591" y="728366"/>
            <a:ext cx="6297217" cy="1091966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535"/>
              </a:spcBef>
            </a:pP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SALON</a:t>
            </a:r>
            <a:r>
              <a:rPr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  <a:endParaRPr sz="3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2586" y="3307124"/>
            <a:ext cx="1026794" cy="3175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900" b="1" spc="5" dirty="0">
                <a:solidFill>
                  <a:srgbClr val="FFFFFF"/>
                </a:solidFill>
                <a:latin typeface="ITC Avant Garde Gothic Pro"/>
                <a:cs typeface="ITC Avant Garde Gothic Pro"/>
              </a:rPr>
              <a:t>menu01</a:t>
            </a:r>
            <a:endParaRPr sz="1900" dirty="0">
              <a:latin typeface="ITC Avant Garde Gothic Pro"/>
              <a:cs typeface="ITC Avant Garde Gothic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9486" y="3382835"/>
            <a:ext cx="196215" cy="196215"/>
          </a:xfrm>
          <a:custGeom>
            <a:avLst/>
            <a:gdLst/>
            <a:ahLst/>
            <a:cxnLst/>
            <a:rect l="l" t="t" r="r" b="b"/>
            <a:pathLst>
              <a:path w="196215" h="196214">
                <a:moveTo>
                  <a:pt x="195999" y="195986"/>
                </a:moveTo>
                <a:lnTo>
                  <a:pt x="0" y="195986"/>
                </a:lnTo>
                <a:lnTo>
                  <a:pt x="0" y="0"/>
                </a:lnTo>
                <a:lnTo>
                  <a:pt x="195999" y="0"/>
                </a:lnTo>
                <a:lnTo>
                  <a:pt x="195999" y="1959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1279" y="3882239"/>
            <a:ext cx="2504254" cy="224345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6503" y="3882239"/>
            <a:ext cx="1026794" cy="2232021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1555" y="3307124"/>
            <a:ext cx="1026794" cy="3175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900" b="1" spc="5" dirty="0">
                <a:solidFill>
                  <a:srgbClr val="FFFFFF"/>
                </a:solidFill>
                <a:latin typeface="ITC Avant Garde Gothic Pro"/>
                <a:cs typeface="ITC Avant Garde Gothic Pro"/>
              </a:rPr>
              <a:t>menu02</a:t>
            </a:r>
            <a:endParaRPr sz="1900">
              <a:latin typeface="ITC Avant Garde Gothic Pro"/>
              <a:cs typeface="ITC Avant Garde Gothic Pr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38460" y="3382835"/>
            <a:ext cx="196215" cy="196215"/>
          </a:xfrm>
          <a:custGeom>
            <a:avLst/>
            <a:gdLst/>
            <a:ahLst/>
            <a:cxnLst/>
            <a:rect l="l" t="t" r="r" b="b"/>
            <a:pathLst>
              <a:path w="196214" h="196214">
                <a:moveTo>
                  <a:pt x="195986" y="195986"/>
                </a:moveTo>
                <a:lnTo>
                  <a:pt x="0" y="195986"/>
                </a:lnTo>
                <a:lnTo>
                  <a:pt x="0" y="0"/>
                </a:lnTo>
                <a:lnTo>
                  <a:pt x="195986" y="0"/>
                </a:lnTo>
                <a:lnTo>
                  <a:pt x="195986" y="1959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60248" y="3882239"/>
            <a:ext cx="2504254" cy="224345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5472" y="3882239"/>
            <a:ext cx="1026794" cy="2232021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81555" y="7036062"/>
            <a:ext cx="1026794" cy="3175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900" b="1" spc="5" dirty="0">
                <a:solidFill>
                  <a:srgbClr val="FFFFFF"/>
                </a:solidFill>
                <a:latin typeface="ITC Avant Garde Gothic Pro"/>
                <a:cs typeface="ITC Avant Garde Gothic Pro"/>
              </a:rPr>
              <a:t>menu04</a:t>
            </a:r>
            <a:endParaRPr sz="1900" dirty="0">
              <a:latin typeface="ITC Avant Garde Gothic Pro"/>
              <a:cs typeface="ITC Avant Garde Gothic Pr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38460" y="7111758"/>
            <a:ext cx="196215" cy="196215"/>
          </a:xfrm>
          <a:custGeom>
            <a:avLst/>
            <a:gdLst/>
            <a:ahLst/>
            <a:cxnLst/>
            <a:rect l="l" t="t" r="r" b="b"/>
            <a:pathLst>
              <a:path w="196214" h="196215">
                <a:moveTo>
                  <a:pt x="195986" y="195999"/>
                </a:moveTo>
                <a:lnTo>
                  <a:pt x="0" y="195999"/>
                </a:lnTo>
                <a:lnTo>
                  <a:pt x="0" y="0"/>
                </a:lnTo>
                <a:lnTo>
                  <a:pt x="195986" y="0"/>
                </a:lnTo>
                <a:lnTo>
                  <a:pt x="195986" y="195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060248" y="7623878"/>
            <a:ext cx="2504254" cy="224345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75472" y="7623878"/>
            <a:ext cx="1026794" cy="2232021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7926" y="7036062"/>
            <a:ext cx="1026794" cy="3175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900" b="1" spc="5" dirty="0">
                <a:solidFill>
                  <a:srgbClr val="FFFFFF"/>
                </a:solidFill>
                <a:latin typeface="ITC Avant Garde Gothic Pro"/>
                <a:cs typeface="ITC Avant Garde Gothic Pro"/>
              </a:rPr>
              <a:t>menu03</a:t>
            </a:r>
            <a:endParaRPr sz="1900" dirty="0">
              <a:latin typeface="ITC Avant Garde Gothic Pro"/>
              <a:cs typeface="ITC Avant Garde Gothic Pr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4832" y="7111758"/>
            <a:ext cx="196215" cy="196215"/>
          </a:xfrm>
          <a:custGeom>
            <a:avLst/>
            <a:gdLst/>
            <a:ahLst/>
            <a:cxnLst/>
            <a:rect l="l" t="t" r="r" b="b"/>
            <a:pathLst>
              <a:path w="196215" h="196215">
                <a:moveTo>
                  <a:pt x="195986" y="195999"/>
                </a:moveTo>
                <a:lnTo>
                  <a:pt x="0" y="195999"/>
                </a:lnTo>
                <a:lnTo>
                  <a:pt x="0" y="0"/>
                </a:lnTo>
                <a:lnTo>
                  <a:pt x="195986" y="0"/>
                </a:lnTo>
                <a:lnTo>
                  <a:pt x="195986" y="195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36618" y="7623878"/>
            <a:ext cx="2504254" cy="224345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1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・サンプルメニュー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51842" y="7623878"/>
            <a:ext cx="1026794" cy="2232021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¥10,000</a:t>
            </a:r>
            <a:endParaRPr sz="1650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930EC7C3-C271-5743-BCDE-43AEDDC9AA8D}"/>
              </a:ext>
            </a:extLst>
          </p:cNvPr>
          <p:cNvSpPr txBox="1">
            <a:spLocks/>
          </p:cNvSpPr>
          <p:nvPr/>
        </p:nvSpPr>
        <p:spPr>
          <a:xfrm>
            <a:off x="1037598" y="1811231"/>
            <a:ext cx="5634657" cy="614912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>
            <a:lvl1pPr>
              <a:defRPr sz="6650" b="1" i="0">
                <a:solidFill>
                  <a:schemeClr val="bg1"/>
                </a:solidFill>
                <a:latin typeface="ITC Avant Garde Gothic Pro"/>
                <a:ea typeface="+mj-ea"/>
                <a:cs typeface="ITC Avant Garde Gothic Pro"/>
              </a:defRPr>
            </a:lvl1pPr>
          </a:lstStyle>
          <a:p>
            <a:pPr marL="5080" marR="37465" algn="ctr">
              <a:spcBef>
                <a:spcPts val="250"/>
              </a:spcBef>
            </a:pPr>
            <a:r>
              <a:rPr kumimoji="0" lang="en" sz="3550" kern="0" spc="5" dirty="0">
                <a:latin typeface="Arial" panose="020B0604020202020204" pitchFamily="34" charset="0"/>
                <a:cs typeface="Arial" panose="020B0604020202020204" pitchFamily="34" charset="0"/>
              </a:rPr>
              <a:t>salon </a:t>
            </a:r>
            <a:r>
              <a:rPr kumimoji="0" lang="en" sz="3550" kern="0" spc="10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kumimoji="0" lang="en" sz="3550" kern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" sz="3550" kern="0" spc="5" dirty="0"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endParaRPr kumimoji="0" lang="en" sz="355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129</Words>
  <Application>Microsoft Macintosh PowerPoint</Application>
  <PresentationFormat>ユーザー設定</PresentationFormat>
  <Paragraphs>54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ITC Avant Garde Gothic Pro</vt:lpstr>
      <vt:lpstr>Office Theme</vt:lpstr>
      <vt:lpstr>SALON MENU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カテゴリー名_種類番号_サイズ</dc:title>
  <cp:lastModifiedBy>春樹 富永</cp:lastModifiedBy>
  <cp:revision>3</cp:revision>
  <dcterms:created xsi:type="dcterms:W3CDTF">2020-02-26T09:29:47Z</dcterms:created>
  <dcterms:modified xsi:type="dcterms:W3CDTF">2020-02-26T09:34:13Z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2020-02-26T00:00:00Z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2020-02-26T00:00:00Z</vt:filetime>
  </property>
</Properties>
</file>