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3520" y="2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231F20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231F20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231F20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5994" cy="109079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09486" y="3547935"/>
            <a:ext cx="196215" cy="196215"/>
          </a:xfrm>
          <a:custGeom>
            <a:avLst/>
            <a:gdLst/>
            <a:ahLst/>
            <a:cxnLst/>
            <a:rect l="l" t="t" r="r" b="b"/>
            <a:pathLst>
              <a:path w="196215" h="196214">
                <a:moveTo>
                  <a:pt x="195999" y="195986"/>
                </a:moveTo>
                <a:lnTo>
                  <a:pt x="0" y="195986"/>
                </a:lnTo>
                <a:lnTo>
                  <a:pt x="0" y="0"/>
                </a:lnTo>
                <a:lnTo>
                  <a:pt x="195999" y="0"/>
                </a:lnTo>
                <a:lnTo>
                  <a:pt x="195999" y="19598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43535" y="781187"/>
            <a:ext cx="5891679" cy="878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rgbClr val="231F20"/>
                </a:solidFill>
                <a:latin typeface="ITC Avant Garde Gothic Pro"/>
                <a:cs typeface="ITC Avant Garde Gothic Pr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1279" y="4056086"/>
            <a:ext cx="2535723" cy="211532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46502" y="3971139"/>
            <a:ext cx="1039697" cy="2232021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138460" y="3547935"/>
            <a:ext cx="196215" cy="196215"/>
          </a:xfrm>
          <a:custGeom>
            <a:avLst/>
            <a:gdLst/>
            <a:ahLst/>
            <a:cxnLst/>
            <a:rect l="l" t="t" r="r" b="b"/>
            <a:pathLst>
              <a:path w="196214" h="196214">
                <a:moveTo>
                  <a:pt x="195986" y="195986"/>
                </a:moveTo>
                <a:lnTo>
                  <a:pt x="0" y="195986"/>
                </a:lnTo>
                <a:lnTo>
                  <a:pt x="0" y="0"/>
                </a:lnTo>
                <a:lnTo>
                  <a:pt x="195986" y="0"/>
                </a:lnTo>
                <a:lnTo>
                  <a:pt x="195986" y="19598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60248" y="4124871"/>
            <a:ext cx="2535723" cy="211532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75471" y="3971139"/>
            <a:ext cx="1039697" cy="2232021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14832" y="7365758"/>
            <a:ext cx="196215" cy="196215"/>
          </a:xfrm>
          <a:custGeom>
            <a:avLst/>
            <a:gdLst/>
            <a:ahLst/>
            <a:cxnLst/>
            <a:rect l="l" t="t" r="r" b="b"/>
            <a:pathLst>
              <a:path w="196215" h="196215">
                <a:moveTo>
                  <a:pt x="195986" y="195999"/>
                </a:moveTo>
                <a:lnTo>
                  <a:pt x="0" y="195999"/>
                </a:lnTo>
                <a:lnTo>
                  <a:pt x="0" y="0"/>
                </a:lnTo>
                <a:lnTo>
                  <a:pt x="195986" y="0"/>
                </a:lnTo>
                <a:lnTo>
                  <a:pt x="195986" y="195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6618" y="7917110"/>
            <a:ext cx="2535723" cy="211532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・サンプルメニュー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51841" y="7788978"/>
            <a:ext cx="1039697" cy="2232021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65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¥10,000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9486" y="6620916"/>
            <a:ext cx="6944995" cy="0"/>
          </a:xfrm>
          <a:custGeom>
            <a:avLst/>
            <a:gdLst/>
            <a:ahLst/>
            <a:cxnLst/>
            <a:rect l="l" t="t" r="r" b="b"/>
            <a:pathLst>
              <a:path w="6944995">
                <a:moveTo>
                  <a:pt x="0" y="0"/>
                </a:moveTo>
                <a:lnTo>
                  <a:pt x="6944868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9486" y="6756044"/>
            <a:ext cx="6944995" cy="0"/>
          </a:xfrm>
          <a:custGeom>
            <a:avLst/>
            <a:gdLst/>
            <a:ahLst/>
            <a:cxnLst/>
            <a:rect l="l" t="t" r="r" b="b"/>
            <a:pathLst>
              <a:path w="6944995">
                <a:moveTo>
                  <a:pt x="0" y="0"/>
                </a:moveTo>
                <a:lnTo>
                  <a:pt x="6944868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E45589C9-5308-7343-962F-4F4E9A85D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352" y="889958"/>
            <a:ext cx="7239000" cy="1892300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886246" y="1032575"/>
            <a:ext cx="6728922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58240">
              <a:lnSpc>
                <a:spcPct val="100000"/>
              </a:lnSpc>
              <a:spcBef>
                <a:spcPts val="100"/>
              </a:spcBef>
              <a:tabLst>
                <a:tab pos="3815715" algn="l"/>
              </a:tabLst>
            </a:pPr>
            <a:r>
              <a:rPr dirty="0">
                <a:latin typeface="Arial Black" panose="020B0604020202020204" pitchFamily="34" charset="0"/>
                <a:cs typeface="Arial Black" panose="020B0604020202020204" pitchFamily="34" charset="0"/>
              </a:rPr>
              <a:t>SALON</a:t>
            </a:r>
            <a:r>
              <a:rPr lang="en-US" altLang="ja-JP" dirty="0"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dirty="0">
                <a:latin typeface="Arial Black" panose="020B0604020202020204" pitchFamily="34" charset="0"/>
                <a:cs typeface="Arial Black" panose="020B0604020202020204" pitchFamily="34" charset="0"/>
              </a:rPr>
              <a:t>MENU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596185" y="2317890"/>
            <a:ext cx="3506842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dirty="0">
                <a:solidFill>
                  <a:srgbClr val="231F2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salon name</a:t>
            </a:r>
            <a:r>
              <a:rPr sz="2500" b="1" spc="-95" dirty="0">
                <a:solidFill>
                  <a:srgbClr val="231F2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sz="2500" b="1" dirty="0">
                <a:solidFill>
                  <a:srgbClr val="231F2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here</a:t>
            </a:r>
            <a:endParaRPr sz="25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19" name="object 2">
            <a:extLst>
              <a:ext uri="{FF2B5EF4-FFF2-40B4-BE49-F238E27FC236}">
                <a16:creationId xmlns:a16="http://schemas.microsoft.com/office/drawing/2014/main" id="{13510477-15EB-5C45-9796-50B217A75DB2}"/>
              </a:ext>
            </a:extLst>
          </p:cNvPr>
          <p:cNvSpPr txBox="1"/>
          <p:nvPr/>
        </p:nvSpPr>
        <p:spPr>
          <a:xfrm>
            <a:off x="409486" y="3472224"/>
            <a:ext cx="1926589" cy="30713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33375">
              <a:lnSpc>
                <a:spcPct val="100000"/>
              </a:lnSpc>
              <a:spcBef>
                <a:spcPts val="115"/>
              </a:spcBef>
            </a:pPr>
            <a:r>
              <a:rPr sz="1900" b="1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menu01</a:t>
            </a:r>
            <a:endParaRPr sz="16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59939C62-F172-AD4D-9AFA-859DF80A6279}"/>
              </a:ext>
            </a:extLst>
          </p:cNvPr>
          <p:cNvSpPr txBox="1"/>
          <p:nvPr/>
        </p:nvSpPr>
        <p:spPr>
          <a:xfrm>
            <a:off x="4178211" y="3472224"/>
            <a:ext cx="1926589" cy="30713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33375">
              <a:lnSpc>
                <a:spcPct val="100000"/>
              </a:lnSpc>
              <a:spcBef>
                <a:spcPts val="115"/>
              </a:spcBef>
            </a:pPr>
            <a:r>
              <a:rPr sz="1900" b="1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menu0</a:t>
            </a:r>
            <a:r>
              <a:rPr lang="en-US" altLang="ja-JP" sz="1900" b="1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2">
            <a:extLst>
              <a:ext uri="{FF2B5EF4-FFF2-40B4-BE49-F238E27FC236}">
                <a16:creationId xmlns:a16="http://schemas.microsoft.com/office/drawing/2014/main" id="{0E86ECC4-641F-5B46-A80F-C6E69154401E}"/>
              </a:ext>
            </a:extLst>
          </p:cNvPr>
          <p:cNvSpPr txBox="1"/>
          <p:nvPr/>
        </p:nvSpPr>
        <p:spPr>
          <a:xfrm>
            <a:off x="409486" y="7277308"/>
            <a:ext cx="1926589" cy="30713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33375">
              <a:lnSpc>
                <a:spcPct val="100000"/>
              </a:lnSpc>
              <a:spcBef>
                <a:spcPts val="115"/>
              </a:spcBef>
            </a:pPr>
            <a:r>
              <a:rPr sz="1900" b="1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menu0</a:t>
            </a:r>
            <a:r>
              <a:rPr lang="en-US" altLang="ja-JP" sz="1900" b="1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89639517-3103-464C-AB34-D132BD28F984}"/>
              </a:ext>
            </a:extLst>
          </p:cNvPr>
          <p:cNvSpPr/>
          <p:nvPr/>
        </p:nvSpPr>
        <p:spPr>
          <a:xfrm>
            <a:off x="4178211" y="7106831"/>
            <a:ext cx="2985820" cy="14845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4F6F1874-E3E9-984F-BA4C-B2DDEFDC2662}"/>
              </a:ext>
            </a:extLst>
          </p:cNvPr>
          <p:cNvSpPr/>
          <p:nvPr/>
        </p:nvSpPr>
        <p:spPr>
          <a:xfrm>
            <a:off x="4178211" y="8807450"/>
            <a:ext cx="1383106" cy="14845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>
            <a:extLst>
              <a:ext uri="{FF2B5EF4-FFF2-40B4-BE49-F238E27FC236}">
                <a16:creationId xmlns:a16="http://schemas.microsoft.com/office/drawing/2014/main" id="{4FFE4FCD-30F3-314A-A483-282B289FCCF3}"/>
              </a:ext>
            </a:extLst>
          </p:cNvPr>
          <p:cNvSpPr/>
          <p:nvPr/>
        </p:nvSpPr>
        <p:spPr>
          <a:xfrm>
            <a:off x="5746513" y="8807450"/>
            <a:ext cx="1383106" cy="14845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100</Words>
  <Application>Microsoft Macintosh PowerPoint</Application>
  <PresentationFormat>ユーザー設定</PresentationFormat>
  <Paragraphs>41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Yu Gothic</vt:lpstr>
      <vt:lpstr>Arial</vt:lpstr>
      <vt:lpstr>Arial Black</vt:lpstr>
      <vt:lpstr>Calibri</vt:lpstr>
      <vt:lpstr>ITC Avant Garde Gothic Pro</vt:lpstr>
      <vt:lpstr>Office Theme</vt:lpstr>
      <vt:lpstr>SALON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5</cp:revision>
  <dcterms:created xsi:type="dcterms:W3CDTF">2020-02-26T09:17:22Z</dcterms:created>
  <dcterms:modified xsi:type="dcterms:W3CDTF">2020-02-26T09:34:52Z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2020-02-26T00:00:00Z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2020-02-26T00:00:00Z</vt:filetime>
  </property>
</Properties>
</file>