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</p:sldIdLst>
  <p:sldSz cx="7772400" cy="10909300"/>
  <p:notesSz cx="7772400" cy="109093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4340"/>
    <p:restoredTop sz="94694"/>
  </p:normalViewPr>
  <p:slideViewPr>
    <p:cSldViewPr>
      <p:cViewPr>
        <p:scale>
          <a:sx n="49" d="100"/>
          <a:sy n="49" d="100"/>
        </p:scale>
        <p:origin x="1800" y="1016"/>
      </p:cViewPr>
      <p:guideLst/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83406" y="3381883"/>
            <a:ext cx="6611937" cy="22909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66812" y="6109208"/>
            <a:ext cx="5445125" cy="27273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2/26/20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500" b="0" i="0">
                <a:solidFill>
                  <a:srgbClr val="231F20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2/26/20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500" b="0" i="0">
                <a:solidFill>
                  <a:srgbClr val="231F20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88937" y="2509139"/>
            <a:ext cx="3383756" cy="72001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006056" y="2509139"/>
            <a:ext cx="3383756" cy="72001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2/26/20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500" b="0" i="0">
                <a:solidFill>
                  <a:srgbClr val="231F20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2/26/20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2/26/20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3045" y="0"/>
            <a:ext cx="7772948" cy="10908004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020820" y="1119951"/>
            <a:ext cx="1737108" cy="5588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500" b="0" i="0">
                <a:solidFill>
                  <a:srgbClr val="231F20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111424" y="3813803"/>
            <a:ext cx="5555901" cy="574738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644775" y="10145649"/>
            <a:ext cx="2489200" cy="5454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88937" y="10145649"/>
            <a:ext cx="1789112" cy="5454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2/26/20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600700" y="10145649"/>
            <a:ext cx="1789112" cy="5454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3020820" y="1119951"/>
            <a:ext cx="1734820" cy="558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35" dirty="0"/>
              <a:t>Price</a:t>
            </a:r>
            <a:r>
              <a:rPr spc="-204" dirty="0"/>
              <a:t> </a:t>
            </a:r>
            <a:r>
              <a:rPr spc="-30" dirty="0"/>
              <a:t>List</a:t>
            </a:r>
          </a:p>
        </p:txBody>
      </p:sp>
      <p:sp>
        <p:nvSpPr>
          <p:cNvPr id="5" name="object 5"/>
          <p:cNvSpPr/>
          <p:nvPr/>
        </p:nvSpPr>
        <p:spPr>
          <a:xfrm>
            <a:off x="3159541" y="551445"/>
            <a:ext cx="1457325" cy="389890"/>
          </a:xfrm>
          <a:custGeom>
            <a:avLst/>
            <a:gdLst/>
            <a:ahLst/>
            <a:cxnLst/>
            <a:rect l="l" t="t" r="r" b="b"/>
            <a:pathLst>
              <a:path w="1457325" h="389890">
                <a:moveTo>
                  <a:pt x="728459" y="0"/>
                </a:moveTo>
                <a:lnTo>
                  <a:pt x="678247" y="1421"/>
                </a:lnTo>
                <a:lnTo>
                  <a:pt x="628770" y="5636"/>
                </a:lnTo>
                <a:lnTo>
                  <a:pt x="580106" y="12565"/>
                </a:lnTo>
                <a:lnTo>
                  <a:pt x="532332" y="22132"/>
                </a:lnTo>
                <a:lnTo>
                  <a:pt x="485524" y="34259"/>
                </a:lnTo>
                <a:lnTo>
                  <a:pt x="439760" y="48871"/>
                </a:lnTo>
                <a:lnTo>
                  <a:pt x="395116" y="65888"/>
                </a:lnTo>
                <a:lnTo>
                  <a:pt x="351670" y="85234"/>
                </a:lnTo>
                <a:lnTo>
                  <a:pt x="309498" y="106832"/>
                </a:lnTo>
                <a:lnTo>
                  <a:pt x="268678" y="130604"/>
                </a:lnTo>
                <a:lnTo>
                  <a:pt x="229286" y="156474"/>
                </a:lnTo>
                <a:lnTo>
                  <a:pt x="191399" y="184364"/>
                </a:lnTo>
                <a:lnTo>
                  <a:pt x="155095" y="214197"/>
                </a:lnTo>
                <a:lnTo>
                  <a:pt x="120450" y="245895"/>
                </a:lnTo>
                <a:lnTo>
                  <a:pt x="87540" y="279382"/>
                </a:lnTo>
                <a:lnTo>
                  <a:pt x="56444" y="314580"/>
                </a:lnTo>
                <a:lnTo>
                  <a:pt x="27238" y="351412"/>
                </a:lnTo>
                <a:lnTo>
                  <a:pt x="0" y="389801"/>
                </a:lnTo>
                <a:lnTo>
                  <a:pt x="15367" y="389801"/>
                </a:lnTo>
                <a:lnTo>
                  <a:pt x="43927" y="350480"/>
                </a:lnTo>
                <a:lnTo>
                  <a:pt x="74598" y="312863"/>
                </a:lnTo>
                <a:lnTo>
                  <a:pt x="107290" y="277038"/>
                </a:lnTo>
                <a:lnTo>
                  <a:pt x="141918" y="243092"/>
                </a:lnTo>
                <a:lnTo>
                  <a:pt x="178393" y="211113"/>
                </a:lnTo>
                <a:lnTo>
                  <a:pt x="216629" y="181189"/>
                </a:lnTo>
                <a:lnTo>
                  <a:pt x="256539" y="153408"/>
                </a:lnTo>
                <a:lnTo>
                  <a:pt x="298034" y="127856"/>
                </a:lnTo>
                <a:lnTo>
                  <a:pt x="341028" y="104622"/>
                </a:lnTo>
                <a:lnTo>
                  <a:pt x="385433" y="83794"/>
                </a:lnTo>
                <a:lnTo>
                  <a:pt x="431163" y="65458"/>
                </a:lnTo>
                <a:lnTo>
                  <a:pt x="478129" y="49702"/>
                </a:lnTo>
                <a:lnTo>
                  <a:pt x="526245" y="36615"/>
                </a:lnTo>
                <a:lnTo>
                  <a:pt x="575423" y="26283"/>
                </a:lnTo>
                <a:lnTo>
                  <a:pt x="625576" y="18795"/>
                </a:lnTo>
                <a:lnTo>
                  <a:pt x="676617" y="14238"/>
                </a:lnTo>
                <a:lnTo>
                  <a:pt x="728459" y="12700"/>
                </a:lnTo>
                <a:lnTo>
                  <a:pt x="877484" y="12700"/>
                </a:lnTo>
                <a:lnTo>
                  <a:pt x="876811" y="12565"/>
                </a:lnTo>
                <a:lnTo>
                  <a:pt x="828148" y="5636"/>
                </a:lnTo>
                <a:lnTo>
                  <a:pt x="778671" y="1421"/>
                </a:lnTo>
                <a:lnTo>
                  <a:pt x="728459" y="0"/>
                </a:lnTo>
                <a:close/>
              </a:path>
              <a:path w="1457325" h="389890">
                <a:moveTo>
                  <a:pt x="877484" y="12700"/>
                </a:moveTo>
                <a:lnTo>
                  <a:pt x="728459" y="12700"/>
                </a:lnTo>
                <a:lnTo>
                  <a:pt x="780300" y="14238"/>
                </a:lnTo>
                <a:lnTo>
                  <a:pt x="831341" y="18795"/>
                </a:lnTo>
                <a:lnTo>
                  <a:pt x="881495" y="26283"/>
                </a:lnTo>
                <a:lnTo>
                  <a:pt x="930673" y="36615"/>
                </a:lnTo>
                <a:lnTo>
                  <a:pt x="978788" y="49702"/>
                </a:lnTo>
                <a:lnTo>
                  <a:pt x="1025755" y="65458"/>
                </a:lnTo>
                <a:lnTo>
                  <a:pt x="1071484" y="83794"/>
                </a:lnTo>
                <a:lnTo>
                  <a:pt x="1115889" y="104622"/>
                </a:lnTo>
                <a:lnTo>
                  <a:pt x="1158882" y="127856"/>
                </a:lnTo>
                <a:lnTo>
                  <a:pt x="1200376" y="153408"/>
                </a:lnTo>
                <a:lnTo>
                  <a:pt x="1240285" y="181189"/>
                </a:lnTo>
                <a:lnTo>
                  <a:pt x="1278520" y="211113"/>
                </a:lnTo>
                <a:lnTo>
                  <a:pt x="1314994" y="243092"/>
                </a:lnTo>
                <a:lnTo>
                  <a:pt x="1349620" y="277038"/>
                </a:lnTo>
                <a:lnTo>
                  <a:pt x="1382311" y="312863"/>
                </a:lnTo>
                <a:lnTo>
                  <a:pt x="1412980" y="350480"/>
                </a:lnTo>
                <a:lnTo>
                  <a:pt x="1441538" y="389801"/>
                </a:lnTo>
                <a:lnTo>
                  <a:pt x="1456905" y="389801"/>
                </a:lnTo>
                <a:lnTo>
                  <a:pt x="1429668" y="351412"/>
                </a:lnTo>
                <a:lnTo>
                  <a:pt x="1400464" y="314580"/>
                </a:lnTo>
                <a:lnTo>
                  <a:pt x="1369370" y="279382"/>
                </a:lnTo>
                <a:lnTo>
                  <a:pt x="1336462" y="245895"/>
                </a:lnTo>
                <a:lnTo>
                  <a:pt x="1301818" y="214197"/>
                </a:lnTo>
                <a:lnTo>
                  <a:pt x="1265515" y="184364"/>
                </a:lnTo>
                <a:lnTo>
                  <a:pt x="1227629" y="156474"/>
                </a:lnTo>
                <a:lnTo>
                  <a:pt x="1188237" y="130604"/>
                </a:lnTo>
                <a:lnTo>
                  <a:pt x="1147418" y="106832"/>
                </a:lnTo>
                <a:lnTo>
                  <a:pt x="1105246" y="85234"/>
                </a:lnTo>
                <a:lnTo>
                  <a:pt x="1061800" y="65888"/>
                </a:lnTo>
                <a:lnTo>
                  <a:pt x="1017157" y="48871"/>
                </a:lnTo>
                <a:lnTo>
                  <a:pt x="971393" y="34259"/>
                </a:lnTo>
                <a:lnTo>
                  <a:pt x="924586" y="22132"/>
                </a:lnTo>
                <a:lnTo>
                  <a:pt x="877484" y="12700"/>
                </a:lnTo>
                <a:close/>
              </a:path>
            </a:pathLst>
          </a:custGeom>
          <a:solidFill>
            <a:srgbClr val="231F2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3129887" y="1866529"/>
            <a:ext cx="1516380" cy="438150"/>
          </a:xfrm>
          <a:custGeom>
            <a:avLst/>
            <a:gdLst/>
            <a:ahLst/>
            <a:cxnLst/>
            <a:rect l="l" t="t" r="r" b="b"/>
            <a:pathLst>
              <a:path w="1516379" h="438150">
                <a:moveTo>
                  <a:pt x="14643" y="0"/>
                </a:moveTo>
                <a:lnTo>
                  <a:pt x="0" y="0"/>
                </a:lnTo>
                <a:lnTo>
                  <a:pt x="25050" y="40547"/>
                </a:lnTo>
                <a:lnTo>
                  <a:pt x="52199" y="79600"/>
                </a:lnTo>
                <a:lnTo>
                  <a:pt x="81367" y="117079"/>
                </a:lnTo>
                <a:lnTo>
                  <a:pt x="112475" y="152904"/>
                </a:lnTo>
                <a:lnTo>
                  <a:pt x="145445" y="186995"/>
                </a:lnTo>
                <a:lnTo>
                  <a:pt x="180196" y="219273"/>
                </a:lnTo>
                <a:lnTo>
                  <a:pt x="216650" y="249657"/>
                </a:lnTo>
                <a:lnTo>
                  <a:pt x="254727" y="278069"/>
                </a:lnTo>
                <a:lnTo>
                  <a:pt x="294349" y="304429"/>
                </a:lnTo>
                <a:lnTo>
                  <a:pt x="335437" y="328656"/>
                </a:lnTo>
                <a:lnTo>
                  <a:pt x="377911" y="350671"/>
                </a:lnTo>
                <a:lnTo>
                  <a:pt x="421692" y="370395"/>
                </a:lnTo>
                <a:lnTo>
                  <a:pt x="466701" y="387748"/>
                </a:lnTo>
                <a:lnTo>
                  <a:pt x="512859" y="402649"/>
                </a:lnTo>
                <a:lnTo>
                  <a:pt x="560087" y="415020"/>
                </a:lnTo>
                <a:lnTo>
                  <a:pt x="608305" y="424781"/>
                </a:lnTo>
                <a:lnTo>
                  <a:pt x="657435" y="431851"/>
                </a:lnTo>
                <a:lnTo>
                  <a:pt x="707398" y="436152"/>
                </a:lnTo>
                <a:lnTo>
                  <a:pt x="758113" y="437603"/>
                </a:lnTo>
                <a:lnTo>
                  <a:pt x="808831" y="436152"/>
                </a:lnTo>
                <a:lnTo>
                  <a:pt x="858795" y="431851"/>
                </a:lnTo>
                <a:lnTo>
                  <a:pt x="907074" y="424903"/>
                </a:lnTo>
                <a:lnTo>
                  <a:pt x="758113" y="424903"/>
                </a:lnTo>
                <a:lnTo>
                  <a:pt x="705806" y="423337"/>
                </a:lnTo>
                <a:lnTo>
                  <a:pt x="654316" y="418697"/>
                </a:lnTo>
                <a:lnTo>
                  <a:pt x="603732" y="411073"/>
                </a:lnTo>
                <a:lnTo>
                  <a:pt x="554144" y="400557"/>
                </a:lnTo>
                <a:lnTo>
                  <a:pt x="505642" y="387237"/>
                </a:lnTo>
                <a:lnTo>
                  <a:pt x="458315" y="371205"/>
                </a:lnTo>
                <a:lnTo>
                  <a:pt x="412252" y="352549"/>
                </a:lnTo>
                <a:lnTo>
                  <a:pt x="367544" y="331361"/>
                </a:lnTo>
                <a:lnTo>
                  <a:pt x="324280" y="307730"/>
                </a:lnTo>
                <a:lnTo>
                  <a:pt x="282549" y="281747"/>
                </a:lnTo>
                <a:lnTo>
                  <a:pt x="242440" y="253501"/>
                </a:lnTo>
                <a:lnTo>
                  <a:pt x="204044" y="223083"/>
                </a:lnTo>
                <a:lnTo>
                  <a:pt x="167450" y="190582"/>
                </a:lnTo>
                <a:lnTo>
                  <a:pt x="132748" y="156089"/>
                </a:lnTo>
                <a:lnTo>
                  <a:pt x="100026" y="119695"/>
                </a:lnTo>
                <a:lnTo>
                  <a:pt x="69375" y="81488"/>
                </a:lnTo>
                <a:lnTo>
                  <a:pt x="40884" y="41560"/>
                </a:lnTo>
                <a:lnTo>
                  <a:pt x="14643" y="0"/>
                </a:lnTo>
                <a:close/>
              </a:path>
              <a:path w="1516379" h="438150">
                <a:moveTo>
                  <a:pt x="1516227" y="0"/>
                </a:moveTo>
                <a:lnTo>
                  <a:pt x="1501584" y="0"/>
                </a:lnTo>
                <a:lnTo>
                  <a:pt x="1475343" y="41560"/>
                </a:lnTo>
                <a:lnTo>
                  <a:pt x="1446852" y="81488"/>
                </a:lnTo>
                <a:lnTo>
                  <a:pt x="1416201" y="119695"/>
                </a:lnTo>
                <a:lnTo>
                  <a:pt x="1383479" y="156089"/>
                </a:lnTo>
                <a:lnTo>
                  <a:pt x="1348776" y="190582"/>
                </a:lnTo>
                <a:lnTo>
                  <a:pt x="1312182" y="223083"/>
                </a:lnTo>
                <a:lnTo>
                  <a:pt x="1273786" y="253501"/>
                </a:lnTo>
                <a:lnTo>
                  <a:pt x="1233678" y="281747"/>
                </a:lnTo>
                <a:lnTo>
                  <a:pt x="1191947" y="307730"/>
                </a:lnTo>
                <a:lnTo>
                  <a:pt x="1148682" y="331361"/>
                </a:lnTo>
                <a:lnTo>
                  <a:pt x="1103974" y="352549"/>
                </a:lnTo>
                <a:lnTo>
                  <a:pt x="1057912" y="371205"/>
                </a:lnTo>
                <a:lnTo>
                  <a:pt x="1010585" y="387237"/>
                </a:lnTo>
                <a:lnTo>
                  <a:pt x="962083" y="400557"/>
                </a:lnTo>
                <a:lnTo>
                  <a:pt x="912495" y="411073"/>
                </a:lnTo>
                <a:lnTo>
                  <a:pt x="861911" y="418697"/>
                </a:lnTo>
                <a:lnTo>
                  <a:pt x="810421" y="423337"/>
                </a:lnTo>
                <a:lnTo>
                  <a:pt x="758113" y="424903"/>
                </a:lnTo>
                <a:lnTo>
                  <a:pt x="907074" y="424903"/>
                </a:lnTo>
                <a:lnTo>
                  <a:pt x="956145" y="415020"/>
                </a:lnTo>
                <a:lnTo>
                  <a:pt x="1003373" y="402649"/>
                </a:lnTo>
                <a:lnTo>
                  <a:pt x="1049531" y="387748"/>
                </a:lnTo>
                <a:lnTo>
                  <a:pt x="1094540" y="370395"/>
                </a:lnTo>
                <a:lnTo>
                  <a:pt x="1138321" y="350671"/>
                </a:lnTo>
                <a:lnTo>
                  <a:pt x="1180795" y="328656"/>
                </a:lnTo>
                <a:lnTo>
                  <a:pt x="1221882" y="304429"/>
                </a:lnTo>
                <a:lnTo>
                  <a:pt x="1261503" y="278069"/>
                </a:lnTo>
                <a:lnTo>
                  <a:pt x="1299580" y="249657"/>
                </a:lnTo>
                <a:lnTo>
                  <a:pt x="1336033" y="219273"/>
                </a:lnTo>
                <a:lnTo>
                  <a:pt x="1370784" y="186995"/>
                </a:lnTo>
                <a:lnTo>
                  <a:pt x="1403753" y="152904"/>
                </a:lnTo>
                <a:lnTo>
                  <a:pt x="1434860" y="117079"/>
                </a:lnTo>
                <a:lnTo>
                  <a:pt x="1464028" y="79600"/>
                </a:lnTo>
                <a:lnTo>
                  <a:pt x="1491177" y="40547"/>
                </a:lnTo>
                <a:lnTo>
                  <a:pt x="1516227" y="0"/>
                </a:lnTo>
                <a:close/>
              </a:path>
            </a:pathLst>
          </a:custGeom>
          <a:solidFill>
            <a:srgbClr val="231F2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2585652" y="1121633"/>
            <a:ext cx="2604770" cy="46990"/>
          </a:xfrm>
          <a:custGeom>
            <a:avLst/>
            <a:gdLst/>
            <a:ahLst/>
            <a:cxnLst/>
            <a:rect l="l" t="t" r="r" b="b"/>
            <a:pathLst>
              <a:path w="2604770" h="46990">
                <a:moveTo>
                  <a:pt x="2543987" y="46456"/>
                </a:moveTo>
                <a:lnTo>
                  <a:pt x="60706" y="46456"/>
                </a:lnTo>
                <a:lnTo>
                  <a:pt x="2543987" y="46469"/>
                </a:lnTo>
                <a:close/>
              </a:path>
              <a:path w="2604770" h="46990">
                <a:moveTo>
                  <a:pt x="60706" y="0"/>
                </a:moveTo>
                <a:lnTo>
                  <a:pt x="0" y="46456"/>
                </a:lnTo>
                <a:lnTo>
                  <a:pt x="2604693" y="46456"/>
                </a:lnTo>
                <a:lnTo>
                  <a:pt x="2588114" y="33769"/>
                </a:lnTo>
                <a:lnTo>
                  <a:pt x="104838" y="33769"/>
                </a:lnTo>
                <a:lnTo>
                  <a:pt x="60706" y="0"/>
                </a:lnTo>
                <a:close/>
              </a:path>
              <a:path w="2604770" h="46990">
                <a:moveTo>
                  <a:pt x="2543987" y="0"/>
                </a:moveTo>
                <a:lnTo>
                  <a:pt x="2499855" y="33769"/>
                </a:lnTo>
                <a:lnTo>
                  <a:pt x="2588114" y="33769"/>
                </a:lnTo>
                <a:lnTo>
                  <a:pt x="2543987" y="0"/>
                </a:lnTo>
                <a:close/>
              </a:path>
            </a:pathLst>
          </a:custGeom>
          <a:solidFill>
            <a:srgbClr val="231F2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2585648" y="1663378"/>
            <a:ext cx="2604770" cy="46990"/>
          </a:xfrm>
          <a:custGeom>
            <a:avLst/>
            <a:gdLst/>
            <a:ahLst/>
            <a:cxnLst/>
            <a:rect l="l" t="t" r="r" b="b"/>
            <a:pathLst>
              <a:path w="2604770" h="46989">
                <a:moveTo>
                  <a:pt x="2604693" y="12"/>
                </a:moveTo>
                <a:lnTo>
                  <a:pt x="0" y="12"/>
                </a:lnTo>
                <a:lnTo>
                  <a:pt x="60706" y="46469"/>
                </a:lnTo>
                <a:lnTo>
                  <a:pt x="104838" y="12700"/>
                </a:lnTo>
                <a:lnTo>
                  <a:pt x="2588114" y="12700"/>
                </a:lnTo>
                <a:lnTo>
                  <a:pt x="2604693" y="12"/>
                </a:lnTo>
                <a:close/>
              </a:path>
              <a:path w="2604770" h="46989">
                <a:moveTo>
                  <a:pt x="2588114" y="12700"/>
                </a:moveTo>
                <a:lnTo>
                  <a:pt x="2499855" y="12700"/>
                </a:lnTo>
                <a:lnTo>
                  <a:pt x="2543987" y="46469"/>
                </a:lnTo>
                <a:lnTo>
                  <a:pt x="2588114" y="12700"/>
                </a:lnTo>
                <a:close/>
              </a:path>
              <a:path w="2604770" h="46989">
                <a:moveTo>
                  <a:pt x="2543987" y="0"/>
                </a:moveTo>
                <a:lnTo>
                  <a:pt x="60706" y="0"/>
                </a:lnTo>
                <a:lnTo>
                  <a:pt x="2543987" y="12"/>
                </a:lnTo>
                <a:close/>
              </a:path>
            </a:pathLst>
          </a:custGeom>
          <a:solidFill>
            <a:srgbClr val="231F2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2875178" y="1040688"/>
            <a:ext cx="2025650" cy="0"/>
          </a:xfrm>
          <a:custGeom>
            <a:avLst/>
            <a:gdLst/>
            <a:ahLst/>
            <a:cxnLst/>
            <a:rect l="l" t="t" r="r" b="b"/>
            <a:pathLst>
              <a:path w="2025650">
                <a:moveTo>
                  <a:pt x="0" y="0"/>
                </a:moveTo>
                <a:lnTo>
                  <a:pt x="2025637" y="0"/>
                </a:lnTo>
              </a:path>
            </a:pathLst>
          </a:custGeom>
          <a:ln w="12700">
            <a:solidFill>
              <a:srgbClr val="231F2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2875178" y="1783981"/>
            <a:ext cx="2025650" cy="0"/>
          </a:xfrm>
          <a:custGeom>
            <a:avLst/>
            <a:gdLst/>
            <a:ahLst/>
            <a:cxnLst/>
            <a:rect l="l" t="t" r="r" b="b"/>
            <a:pathLst>
              <a:path w="2025650">
                <a:moveTo>
                  <a:pt x="0" y="0"/>
                </a:moveTo>
                <a:lnTo>
                  <a:pt x="2025637" y="0"/>
                </a:lnTo>
              </a:path>
            </a:pathLst>
          </a:custGeom>
          <a:ln w="12700">
            <a:solidFill>
              <a:srgbClr val="231F2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1" name="図 10">
            <a:extLst>
              <a:ext uri="{FF2B5EF4-FFF2-40B4-BE49-F238E27FC236}">
                <a16:creationId xmlns:a16="http://schemas.microsoft.com/office/drawing/2014/main" id="{07F35769-7B2E-B048-8FEF-917772585BE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4050" y="2725155"/>
            <a:ext cx="6464300" cy="7632700"/>
          </a:xfrm>
          <a:prstGeom prst="rect">
            <a:avLst/>
          </a:prstGeom>
        </p:spPr>
      </p:pic>
      <p:sp>
        <p:nvSpPr>
          <p:cNvPr id="2" name="object 2"/>
          <p:cNvSpPr txBox="1"/>
          <p:nvPr/>
        </p:nvSpPr>
        <p:spPr>
          <a:xfrm>
            <a:off x="1168574" y="3206751"/>
            <a:ext cx="1169035" cy="4521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800" dirty="0">
                <a:solidFill>
                  <a:srgbClr val="231F20"/>
                </a:solidFill>
                <a:latin typeface="KozMinPr6N-Medium"/>
                <a:cs typeface="KozMinPr6N-Medium"/>
              </a:rPr>
              <a:t>Menu1</a:t>
            </a:r>
            <a:endParaRPr sz="2800">
              <a:latin typeface="KozMinPr6N-Medium"/>
              <a:cs typeface="KozMinPr6N-Medium"/>
            </a:endParaRPr>
          </a:p>
        </p:txBody>
      </p:sp>
      <p:graphicFrame>
        <p:nvGraphicFramePr>
          <p:cNvPr id="3" name="object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85191245"/>
              </p:ext>
            </p:extLst>
          </p:nvPr>
        </p:nvGraphicFramePr>
        <p:xfrm>
          <a:off x="1111424" y="3813803"/>
          <a:ext cx="5445759" cy="5747302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58369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1950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3103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1152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60603">
                <a:tc>
                  <a:txBody>
                    <a:bodyPr/>
                    <a:lstStyle/>
                    <a:p>
                      <a:pPr marL="31750">
                        <a:lnSpc>
                          <a:spcPct val="100000"/>
                        </a:lnSpc>
                        <a:spcBef>
                          <a:spcPts val="390"/>
                        </a:spcBef>
                      </a:pPr>
                      <a:r>
                        <a:rPr sz="1200" dirty="0">
                          <a:solidFill>
                            <a:srgbClr val="231F20"/>
                          </a:solidFill>
                          <a:latin typeface="KozMinPr6N-Medium"/>
                          <a:cs typeface="KozMinPr6N-Medium"/>
                        </a:rPr>
                        <a:t>・サンプルメニュー</a:t>
                      </a:r>
                      <a:endParaRPr sz="1200">
                        <a:latin typeface="KozMinPr6N-Medium"/>
                        <a:cs typeface="KozMinPr6N-Medium"/>
                      </a:endParaRPr>
                    </a:p>
                  </a:txBody>
                  <a:tcPr marL="0" marR="0" marT="49530" marB="0"/>
                </a:tc>
                <a:tc>
                  <a:txBody>
                    <a:bodyPr/>
                    <a:lstStyle/>
                    <a:p>
                      <a:pPr marL="179705">
                        <a:lnSpc>
                          <a:spcPct val="100000"/>
                        </a:lnSpc>
                        <a:spcBef>
                          <a:spcPts val="390"/>
                        </a:spcBef>
                      </a:pPr>
                      <a:r>
                        <a:rPr sz="1200" dirty="0">
                          <a:solidFill>
                            <a:srgbClr val="231F20"/>
                          </a:solidFill>
                          <a:latin typeface="KozMinPr6N-Medium"/>
                          <a:cs typeface="KozMinPr6N-Medium"/>
                        </a:rPr>
                        <a:t>¥11,500</a:t>
                      </a:r>
                      <a:endParaRPr sz="1200">
                        <a:latin typeface="KozMinPr6N-Medium"/>
                        <a:cs typeface="KozMinPr6N-Medium"/>
                      </a:endParaRPr>
                    </a:p>
                  </a:txBody>
                  <a:tcPr marL="0" marR="0" marT="49530" marB="0"/>
                </a:tc>
                <a:tc>
                  <a:txBody>
                    <a:bodyPr/>
                    <a:lstStyle/>
                    <a:p>
                      <a:pPr marR="172085" algn="r">
                        <a:lnSpc>
                          <a:spcPct val="100000"/>
                        </a:lnSpc>
                        <a:spcBef>
                          <a:spcPts val="390"/>
                        </a:spcBef>
                      </a:pPr>
                      <a:r>
                        <a:rPr sz="1200" dirty="0">
                          <a:solidFill>
                            <a:srgbClr val="231F20"/>
                          </a:solidFill>
                          <a:latin typeface="KozMinPr6N-Medium"/>
                          <a:cs typeface="KozMinPr6N-Medium"/>
                        </a:rPr>
                        <a:t>・サンプルメニュー</a:t>
                      </a:r>
                      <a:endParaRPr sz="1200">
                        <a:latin typeface="KozMinPr6N-Medium"/>
                        <a:cs typeface="KozMinPr6N-Medium"/>
                      </a:endParaRPr>
                    </a:p>
                  </a:txBody>
                  <a:tcPr marL="0" marR="0" marT="49530" marB="0"/>
                </a:tc>
                <a:tc>
                  <a:txBody>
                    <a:bodyPr/>
                    <a:lstStyle/>
                    <a:p>
                      <a:pPr marR="24130" algn="r">
                        <a:lnSpc>
                          <a:spcPct val="100000"/>
                        </a:lnSpc>
                        <a:spcBef>
                          <a:spcPts val="390"/>
                        </a:spcBef>
                      </a:pPr>
                      <a:r>
                        <a:rPr sz="1200" dirty="0">
                          <a:solidFill>
                            <a:srgbClr val="231F20"/>
                          </a:solidFill>
                          <a:latin typeface="KozMinPr6N-Medium"/>
                          <a:cs typeface="KozMinPr6N-Medium"/>
                        </a:rPr>
                        <a:t>¥11,500</a:t>
                      </a:r>
                      <a:endParaRPr sz="1200">
                        <a:latin typeface="KozMinPr6N-Medium"/>
                        <a:cs typeface="KozMinPr6N-Medium"/>
                      </a:endParaRPr>
                    </a:p>
                  </a:txBody>
                  <a:tcPr marL="0" marR="0" marT="4953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6700">
                <a:tc>
                  <a:txBody>
                    <a:bodyPr/>
                    <a:lstStyle/>
                    <a:p>
                      <a:pPr marL="31750">
                        <a:lnSpc>
                          <a:spcPct val="100000"/>
                        </a:lnSpc>
                        <a:spcBef>
                          <a:spcPts val="439"/>
                        </a:spcBef>
                      </a:pPr>
                      <a:r>
                        <a:rPr sz="1200" dirty="0">
                          <a:solidFill>
                            <a:srgbClr val="231F20"/>
                          </a:solidFill>
                          <a:latin typeface="KozMinPr6N-Medium"/>
                          <a:cs typeface="KozMinPr6N-Medium"/>
                        </a:rPr>
                        <a:t>・サンプルメニュー</a:t>
                      </a:r>
                      <a:endParaRPr sz="1200">
                        <a:latin typeface="KozMinPr6N-Medium"/>
                        <a:cs typeface="KozMinPr6N-Medium"/>
                      </a:endParaRPr>
                    </a:p>
                  </a:txBody>
                  <a:tcPr marL="0" marR="0" marT="55879" marB="0"/>
                </a:tc>
                <a:tc>
                  <a:txBody>
                    <a:bodyPr/>
                    <a:lstStyle/>
                    <a:p>
                      <a:pPr marL="179705">
                        <a:lnSpc>
                          <a:spcPct val="100000"/>
                        </a:lnSpc>
                        <a:spcBef>
                          <a:spcPts val="439"/>
                        </a:spcBef>
                      </a:pPr>
                      <a:r>
                        <a:rPr sz="1200" dirty="0">
                          <a:solidFill>
                            <a:srgbClr val="231F20"/>
                          </a:solidFill>
                          <a:latin typeface="KozMinPr6N-Medium"/>
                          <a:cs typeface="KozMinPr6N-Medium"/>
                        </a:rPr>
                        <a:t>¥11,500</a:t>
                      </a:r>
                      <a:endParaRPr sz="1200">
                        <a:latin typeface="KozMinPr6N-Medium"/>
                        <a:cs typeface="KozMinPr6N-Medium"/>
                      </a:endParaRPr>
                    </a:p>
                  </a:txBody>
                  <a:tcPr marL="0" marR="0" marT="55879" marB="0"/>
                </a:tc>
                <a:tc>
                  <a:txBody>
                    <a:bodyPr/>
                    <a:lstStyle/>
                    <a:p>
                      <a:pPr marR="172085" algn="r">
                        <a:lnSpc>
                          <a:spcPct val="100000"/>
                        </a:lnSpc>
                        <a:spcBef>
                          <a:spcPts val="439"/>
                        </a:spcBef>
                      </a:pPr>
                      <a:r>
                        <a:rPr sz="1200" dirty="0">
                          <a:solidFill>
                            <a:srgbClr val="231F20"/>
                          </a:solidFill>
                          <a:latin typeface="KozMinPr6N-Medium"/>
                          <a:cs typeface="KozMinPr6N-Medium"/>
                        </a:rPr>
                        <a:t>・サンプルメニュー</a:t>
                      </a:r>
                      <a:endParaRPr sz="1200">
                        <a:latin typeface="KozMinPr6N-Medium"/>
                        <a:cs typeface="KozMinPr6N-Medium"/>
                      </a:endParaRPr>
                    </a:p>
                  </a:txBody>
                  <a:tcPr marL="0" marR="0" marT="55879" marB="0"/>
                </a:tc>
                <a:tc>
                  <a:txBody>
                    <a:bodyPr/>
                    <a:lstStyle/>
                    <a:p>
                      <a:pPr marR="24130" algn="r">
                        <a:lnSpc>
                          <a:spcPct val="100000"/>
                        </a:lnSpc>
                        <a:spcBef>
                          <a:spcPts val="439"/>
                        </a:spcBef>
                      </a:pPr>
                      <a:r>
                        <a:rPr sz="1200" dirty="0">
                          <a:solidFill>
                            <a:srgbClr val="231F20"/>
                          </a:solidFill>
                          <a:latin typeface="KozMinPr6N-Medium"/>
                          <a:cs typeface="KozMinPr6N-Medium"/>
                        </a:rPr>
                        <a:t>¥11,500</a:t>
                      </a:r>
                      <a:endParaRPr sz="1200">
                        <a:latin typeface="KozMinPr6N-Medium"/>
                        <a:cs typeface="KozMinPr6N-Medium"/>
                      </a:endParaRPr>
                    </a:p>
                  </a:txBody>
                  <a:tcPr marL="0" marR="0" marT="55879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66700">
                <a:tc>
                  <a:txBody>
                    <a:bodyPr/>
                    <a:lstStyle/>
                    <a:p>
                      <a:pPr marL="31750">
                        <a:lnSpc>
                          <a:spcPct val="100000"/>
                        </a:lnSpc>
                        <a:spcBef>
                          <a:spcPts val="439"/>
                        </a:spcBef>
                      </a:pPr>
                      <a:r>
                        <a:rPr sz="1200" dirty="0">
                          <a:solidFill>
                            <a:srgbClr val="231F20"/>
                          </a:solidFill>
                          <a:latin typeface="KozMinPr6N-Medium"/>
                          <a:cs typeface="KozMinPr6N-Medium"/>
                        </a:rPr>
                        <a:t>・サンプルメニュー</a:t>
                      </a:r>
                      <a:endParaRPr sz="1200">
                        <a:latin typeface="KozMinPr6N-Medium"/>
                        <a:cs typeface="KozMinPr6N-Medium"/>
                      </a:endParaRPr>
                    </a:p>
                  </a:txBody>
                  <a:tcPr marL="0" marR="0" marT="55879" marB="0"/>
                </a:tc>
                <a:tc>
                  <a:txBody>
                    <a:bodyPr/>
                    <a:lstStyle/>
                    <a:p>
                      <a:pPr marL="179705">
                        <a:lnSpc>
                          <a:spcPct val="100000"/>
                        </a:lnSpc>
                        <a:spcBef>
                          <a:spcPts val="439"/>
                        </a:spcBef>
                      </a:pPr>
                      <a:r>
                        <a:rPr sz="1200" dirty="0">
                          <a:solidFill>
                            <a:srgbClr val="231F20"/>
                          </a:solidFill>
                          <a:latin typeface="KozMinPr6N-Medium"/>
                          <a:cs typeface="KozMinPr6N-Medium"/>
                        </a:rPr>
                        <a:t>¥11,500</a:t>
                      </a:r>
                      <a:endParaRPr sz="1200">
                        <a:latin typeface="KozMinPr6N-Medium"/>
                        <a:cs typeface="KozMinPr6N-Medium"/>
                      </a:endParaRPr>
                    </a:p>
                  </a:txBody>
                  <a:tcPr marL="0" marR="0" marT="55879" marB="0"/>
                </a:tc>
                <a:tc>
                  <a:txBody>
                    <a:bodyPr/>
                    <a:lstStyle/>
                    <a:p>
                      <a:pPr marR="172085" algn="r">
                        <a:lnSpc>
                          <a:spcPct val="100000"/>
                        </a:lnSpc>
                        <a:spcBef>
                          <a:spcPts val="439"/>
                        </a:spcBef>
                      </a:pPr>
                      <a:r>
                        <a:rPr sz="1200" dirty="0">
                          <a:solidFill>
                            <a:srgbClr val="231F20"/>
                          </a:solidFill>
                          <a:latin typeface="KozMinPr6N-Medium"/>
                          <a:cs typeface="KozMinPr6N-Medium"/>
                        </a:rPr>
                        <a:t>・サンプルメニュー</a:t>
                      </a:r>
                      <a:endParaRPr sz="1200">
                        <a:latin typeface="KozMinPr6N-Medium"/>
                        <a:cs typeface="KozMinPr6N-Medium"/>
                      </a:endParaRPr>
                    </a:p>
                  </a:txBody>
                  <a:tcPr marL="0" marR="0" marT="55879" marB="0"/>
                </a:tc>
                <a:tc>
                  <a:txBody>
                    <a:bodyPr/>
                    <a:lstStyle/>
                    <a:p>
                      <a:pPr marR="24130" algn="r">
                        <a:lnSpc>
                          <a:spcPct val="100000"/>
                        </a:lnSpc>
                        <a:spcBef>
                          <a:spcPts val="439"/>
                        </a:spcBef>
                      </a:pPr>
                      <a:r>
                        <a:rPr sz="1200" dirty="0">
                          <a:solidFill>
                            <a:srgbClr val="231F20"/>
                          </a:solidFill>
                          <a:latin typeface="KozMinPr6N-Medium"/>
                          <a:cs typeface="KozMinPr6N-Medium"/>
                        </a:rPr>
                        <a:t>¥11,500</a:t>
                      </a:r>
                      <a:endParaRPr sz="1200">
                        <a:latin typeface="KozMinPr6N-Medium"/>
                        <a:cs typeface="KozMinPr6N-Medium"/>
                      </a:endParaRPr>
                    </a:p>
                  </a:txBody>
                  <a:tcPr marL="0" marR="0" marT="55879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66700">
                <a:tc>
                  <a:txBody>
                    <a:bodyPr/>
                    <a:lstStyle/>
                    <a:p>
                      <a:pPr marL="31750">
                        <a:lnSpc>
                          <a:spcPct val="100000"/>
                        </a:lnSpc>
                        <a:spcBef>
                          <a:spcPts val="439"/>
                        </a:spcBef>
                      </a:pPr>
                      <a:r>
                        <a:rPr sz="1200" dirty="0">
                          <a:solidFill>
                            <a:srgbClr val="231F20"/>
                          </a:solidFill>
                          <a:latin typeface="KozMinPr6N-Medium"/>
                          <a:cs typeface="KozMinPr6N-Medium"/>
                        </a:rPr>
                        <a:t>・サンプルメニュー</a:t>
                      </a:r>
                      <a:endParaRPr sz="1200">
                        <a:latin typeface="KozMinPr6N-Medium"/>
                        <a:cs typeface="KozMinPr6N-Medium"/>
                      </a:endParaRPr>
                    </a:p>
                  </a:txBody>
                  <a:tcPr marL="0" marR="0" marT="55879" marB="0"/>
                </a:tc>
                <a:tc>
                  <a:txBody>
                    <a:bodyPr/>
                    <a:lstStyle/>
                    <a:p>
                      <a:pPr marL="179705">
                        <a:lnSpc>
                          <a:spcPct val="100000"/>
                        </a:lnSpc>
                        <a:spcBef>
                          <a:spcPts val="439"/>
                        </a:spcBef>
                      </a:pPr>
                      <a:r>
                        <a:rPr sz="1200" dirty="0">
                          <a:solidFill>
                            <a:srgbClr val="231F20"/>
                          </a:solidFill>
                          <a:latin typeface="KozMinPr6N-Medium"/>
                          <a:cs typeface="KozMinPr6N-Medium"/>
                        </a:rPr>
                        <a:t>¥11,500</a:t>
                      </a:r>
                      <a:endParaRPr sz="1200">
                        <a:latin typeface="KozMinPr6N-Medium"/>
                        <a:cs typeface="KozMinPr6N-Medium"/>
                      </a:endParaRPr>
                    </a:p>
                  </a:txBody>
                  <a:tcPr marL="0" marR="0" marT="55879" marB="0"/>
                </a:tc>
                <a:tc>
                  <a:txBody>
                    <a:bodyPr/>
                    <a:lstStyle/>
                    <a:p>
                      <a:pPr marR="172085" algn="r">
                        <a:lnSpc>
                          <a:spcPct val="100000"/>
                        </a:lnSpc>
                        <a:spcBef>
                          <a:spcPts val="439"/>
                        </a:spcBef>
                      </a:pPr>
                      <a:r>
                        <a:rPr sz="1200" dirty="0">
                          <a:solidFill>
                            <a:srgbClr val="231F20"/>
                          </a:solidFill>
                          <a:latin typeface="KozMinPr6N-Medium"/>
                          <a:cs typeface="KozMinPr6N-Medium"/>
                        </a:rPr>
                        <a:t>・サンプルメニュー</a:t>
                      </a:r>
                      <a:endParaRPr sz="1200">
                        <a:latin typeface="KozMinPr6N-Medium"/>
                        <a:cs typeface="KozMinPr6N-Medium"/>
                      </a:endParaRPr>
                    </a:p>
                  </a:txBody>
                  <a:tcPr marL="0" marR="0" marT="55879" marB="0"/>
                </a:tc>
                <a:tc>
                  <a:txBody>
                    <a:bodyPr/>
                    <a:lstStyle/>
                    <a:p>
                      <a:pPr marR="24130" algn="r">
                        <a:lnSpc>
                          <a:spcPct val="100000"/>
                        </a:lnSpc>
                        <a:spcBef>
                          <a:spcPts val="439"/>
                        </a:spcBef>
                      </a:pPr>
                      <a:r>
                        <a:rPr sz="1200" dirty="0">
                          <a:solidFill>
                            <a:srgbClr val="231F20"/>
                          </a:solidFill>
                          <a:latin typeface="KozMinPr6N-Medium"/>
                          <a:cs typeface="KozMinPr6N-Medium"/>
                        </a:rPr>
                        <a:t>¥11,500</a:t>
                      </a:r>
                      <a:endParaRPr sz="1200">
                        <a:latin typeface="KozMinPr6N-Medium"/>
                        <a:cs typeface="KozMinPr6N-Medium"/>
                      </a:endParaRPr>
                    </a:p>
                  </a:txBody>
                  <a:tcPr marL="0" marR="0" marT="55879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34412">
                <a:tc>
                  <a:txBody>
                    <a:bodyPr/>
                    <a:lstStyle/>
                    <a:p>
                      <a:pPr marL="31750">
                        <a:lnSpc>
                          <a:spcPct val="100000"/>
                        </a:lnSpc>
                        <a:spcBef>
                          <a:spcPts val="439"/>
                        </a:spcBef>
                      </a:pPr>
                      <a:r>
                        <a:rPr sz="1200" dirty="0">
                          <a:solidFill>
                            <a:srgbClr val="231F20"/>
                          </a:solidFill>
                          <a:latin typeface="KozMinPr6N-Medium"/>
                          <a:cs typeface="KozMinPr6N-Medium"/>
                        </a:rPr>
                        <a:t>・サンプルメニュー</a:t>
                      </a:r>
                      <a:endParaRPr sz="1200">
                        <a:latin typeface="KozMinPr6N-Medium"/>
                        <a:cs typeface="KozMinPr6N-Medium"/>
                      </a:endParaRPr>
                    </a:p>
                  </a:txBody>
                  <a:tcPr marL="0" marR="0" marT="55879" marB="0"/>
                </a:tc>
                <a:tc>
                  <a:txBody>
                    <a:bodyPr/>
                    <a:lstStyle/>
                    <a:p>
                      <a:pPr marL="179705">
                        <a:lnSpc>
                          <a:spcPct val="100000"/>
                        </a:lnSpc>
                        <a:spcBef>
                          <a:spcPts val="439"/>
                        </a:spcBef>
                      </a:pPr>
                      <a:r>
                        <a:rPr sz="1200" dirty="0">
                          <a:solidFill>
                            <a:srgbClr val="231F20"/>
                          </a:solidFill>
                          <a:latin typeface="KozMinPr6N-Medium"/>
                          <a:cs typeface="KozMinPr6N-Medium"/>
                        </a:rPr>
                        <a:t>¥11,500</a:t>
                      </a:r>
                      <a:endParaRPr sz="1200">
                        <a:latin typeface="KozMinPr6N-Medium"/>
                        <a:cs typeface="KozMinPr6N-Medium"/>
                      </a:endParaRPr>
                    </a:p>
                  </a:txBody>
                  <a:tcPr marL="0" marR="0" marT="55879" marB="0"/>
                </a:tc>
                <a:tc>
                  <a:txBody>
                    <a:bodyPr/>
                    <a:lstStyle/>
                    <a:p>
                      <a:pPr marR="172085" algn="r">
                        <a:lnSpc>
                          <a:spcPct val="100000"/>
                        </a:lnSpc>
                        <a:spcBef>
                          <a:spcPts val="439"/>
                        </a:spcBef>
                      </a:pPr>
                      <a:r>
                        <a:rPr sz="1200" dirty="0">
                          <a:solidFill>
                            <a:srgbClr val="231F20"/>
                          </a:solidFill>
                          <a:latin typeface="KozMinPr6N-Medium"/>
                          <a:cs typeface="KozMinPr6N-Medium"/>
                        </a:rPr>
                        <a:t>・サンプルメニュー</a:t>
                      </a:r>
                      <a:endParaRPr sz="1200">
                        <a:latin typeface="KozMinPr6N-Medium"/>
                        <a:cs typeface="KozMinPr6N-Medium"/>
                      </a:endParaRPr>
                    </a:p>
                  </a:txBody>
                  <a:tcPr marL="0" marR="0" marT="55879" marB="0"/>
                </a:tc>
                <a:tc>
                  <a:txBody>
                    <a:bodyPr/>
                    <a:lstStyle/>
                    <a:p>
                      <a:pPr marR="24130" algn="r">
                        <a:lnSpc>
                          <a:spcPct val="100000"/>
                        </a:lnSpc>
                        <a:spcBef>
                          <a:spcPts val="439"/>
                        </a:spcBef>
                      </a:pPr>
                      <a:r>
                        <a:rPr sz="1200" dirty="0">
                          <a:solidFill>
                            <a:srgbClr val="231F20"/>
                          </a:solidFill>
                          <a:latin typeface="KozMinPr6N-Medium"/>
                          <a:cs typeface="KozMinPr6N-Medium"/>
                        </a:rPr>
                        <a:t>¥11,500</a:t>
                      </a:r>
                      <a:endParaRPr sz="1200">
                        <a:latin typeface="KozMinPr6N-Medium"/>
                        <a:cs typeface="KozMinPr6N-Medium"/>
                      </a:endParaRPr>
                    </a:p>
                  </a:txBody>
                  <a:tcPr marL="0" marR="0" marT="55879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725879">
                <a:tc>
                  <a:txBody>
                    <a:bodyPr/>
                    <a:lstStyle/>
                    <a:p>
                      <a:pPr marL="69850">
                        <a:lnSpc>
                          <a:spcPct val="100000"/>
                        </a:lnSpc>
                        <a:spcBef>
                          <a:spcPts val="1490"/>
                        </a:spcBef>
                      </a:pPr>
                      <a:r>
                        <a:rPr sz="2800" dirty="0">
                          <a:solidFill>
                            <a:srgbClr val="231F20"/>
                          </a:solidFill>
                          <a:latin typeface="KozMinPr6N-Medium"/>
                          <a:cs typeface="KozMinPr6N-Medium"/>
                        </a:rPr>
                        <a:t>Menu2</a:t>
                      </a:r>
                      <a:endParaRPr sz="2800">
                        <a:latin typeface="KozMinPr6N-Medium"/>
                        <a:cs typeface="KozMinPr6N-Medium"/>
                      </a:endParaRPr>
                    </a:p>
                  </a:txBody>
                  <a:tcPr marL="0" marR="0" marT="18923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18823">
                <a:tc>
                  <a:txBody>
                    <a:bodyPr/>
                    <a:lstStyle/>
                    <a:p>
                      <a:pPr marL="31750">
                        <a:lnSpc>
                          <a:spcPct val="100000"/>
                        </a:lnSpc>
                        <a:spcBef>
                          <a:spcPts val="850"/>
                        </a:spcBef>
                      </a:pPr>
                      <a:r>
                        <a:rPr sz="1200" dirty="0">
                          <a:solidFill>
                            <a:srgbClr val="231F20"/>
                          </a:solidFill>
                          <a:latin typeface="KozMinPr6N-Medium"/>
                          <a:cs typeface="KozMinPr6N-Medium"/>
                        </a:rPr>
                        <a:t>・サンプルメニュー</a:t>
                      </a:r>
                      <a:endParaRPr sz="1200">
                        <a:latin typeface="KozMinPr6N-Medium"/>
                        <a:cs typeface="KozMinPr6N-Medium"/>
                      </a:endParaRPr>
                    </a:p>
                  </a:txBody>
                  <a:tcPr marL="0" marR="0" marT="107950" marB="0"/>
                </a:tc>
                <a:tc>
                  <a:txBody>
                    <a:bodyPr/>
                    <a:lstStyle/>
                    <a:p>
                      <a:pPr marL="179705">
                        <a:lnSpc>
                          <a:spcPct val="100000"/>
                        </a:lnSpc>
                        <a:spcBef>
                          <a:spcPts val="850"/>
                        </a:spcBef>
                      </a:pPr>
                      <a:r>
                        <a:rPr sz="1200" dirty="0">
                          <a:solidFill>
                            <a:srgbClr val="231F20"/>
                          </a:solidFill>
                          <a:latin typeface="KozMinPr6N-Medium"/>
                          <a:cs typeface="KozMinPr6N-Medium"/>
                        </a:rPr>
                        <a:t>¥11,500</a:t>
                      </a:r>
                      <a:endParaRPr sz="1200">
                        <a:latin typeface="KozMinPr6N-Medium"/>
                        <a:cs typeface="KozMinPr6N-Medium"/>
                      </a:endParaRPr>
                    </a:p>
                  </a:txBody>
                  <a:tcPr marL="0" marR="0" marT="107950" marB="0"/>
                </a:tc>
                <a:tc>
                  <a:txBody>
                    <a:bodyPr/>
                    <a:lstStyle/>
                    <a:p>
                      <a:pPr marR="172085" algn="r">
                        <a:lnSpc>
                          <a:spcPct val="100000"/>
                        </a:lnSpc>
                        <a:spcBef>
                          <a:spcPts val="850"/>
                        </a:spcBef>
                      </a:pPr>
                      <a:r>
                        <a:rPr sz="1200" dirty="0">
                          <a:solidFill>
                            <a:srgbClr val="231F20"/>
                          </a:solidFill>
                          <a:latin typeface="KozMinPr6N-Medium"/>
                          <a:cs typeface="KozMinPr6N-Medium"/>
                        </a:rPr>
                        <a:t>・サンプルメニュー</a:t>
                      </a:r>
                      <a:endParaRPr sz="1200">
                        <a:latin typeface="KozMinPr6N-Medium"/>
                        <a:cs typeface="KozMinPr6N-Medium"/>
                      </a:endParaRPr>
                    </a:p>
                  </a:txBody>
                  <a:tcPr marL="0" marR="0" marT="107950" marB="0"/>
                </a:tc>
                <a:tc>
                  <a:txBody>
                    <a:bodyPr/>
                    <a:lstStyle/>
                    <a:p>
                      <a:pPr marR="24130" algn="r">
                        <a:lnSpc>
                          <a:spcPct val="100000"/>
                        </a:lnSpc>
                        <a:spcBef>
                          <a:spcPts val="850"/>
                        </a:spcBef>
                      </a:pPr>
                      <a:r>
                        <a:rPr sz="1200" dirty="0">
                          <a:solidFill>
                            <a:srgbClr val="231F20"/>
                          </a:solidFill>
                          <a:latin typeface="KozMinPr6N-Medium"/>
                          <a:cs typeface="KozMinPr6N-Medium"/>
                        </a:rPr>
                        <a:t>¥11,500</a:t>
                      </a:r>
                      <a:endParaRPr sz="1200">
                        <a:latin typeface="KozMinPr6N-Medium"/>
                        <a:cs typeface="KozMinPr6N-Medium"/>
                      </a:endParaRPr>
                    </a:p>
                  </a:txBody>
                  <a:tcPr marL="0" marR="0" marT="10795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66700">
                <a:tc>
                  <a:txBody>
                    <a:bodyPr/>
                    <a:lstStyle/>
                    <a:p>
                      <a:pPr marL="31750">
                        <a:lnSpc>
                          <a:spcPct val="100000"/>
                        </a:lnSpc>
                        <a:spcBef>
                          <a:spcPts val="439"/>
                        </a:spcBef>
                      </a:pPr>
                      <a:r>
                        <a:rPr sz="1200" dirty="0">
                          <a:solidFill>
                            <a:srgbClr val="231F20"/>
                          </a:solidFill>
                          <a:latin typeface="KozMinPr6N-Medium"/>
                          <a:cs typeface="KozMinPr6N-Medium"/>
                        </a:rPr>
                        <a:t>・サンプルメニュー</a:t>
                      </a:r>
                      <a:endParaRPr sz="1200">
                        <a:latin typeface="KozMinPr6N-Medium"/>
                        <a:cs typeface="KozMinPr6N-Medium"/>
                      </a:endParaRPr>
                    </a:p>
                  </a:txBody>
                  <a:tcPr marL="0" marR="0" marT="55879" marB="0"/>
                </a:tc>
                <a:tc>
                  <a:txBody>
                    <a:bodyPr/>
                    <a:lstStyle/>
                    <a:p>
                      <a:pPr marL="179705">
                        <a:lnSpc>
                          <a:spcPct val="100000"/>
                        </a:lnSpc>
                        <a:spcBef>
                          <a:spcPts val="439"/>
                        </a:spcBef>
                      </a:pPr>
                      <a:r>
                        <a:rPr sz="1200" dirty="0">
                          <a:solidFill>
                            <a:srgbClr val="231F20"/>
                          </a:solidFill>
                          <a:latin typeface="KozMinPr6N-Medium"/>
                          <a:cs typeface="KozMinPr6N-Medium"/>
                        </a:rPr>
                        <a:t>¥11,500</a:t>
                      </a:r>
                      <a:endParaRPr sz="1200">
                        <a:latin typeface="KozMinPr6N-Medium"/>
                        <a:cs typeface="KozMinPr6N-Medium"/>
                      </a:endParaRPr>
                    </a:p>
                  </a:txBody>
                  <a:tcPr marL="0" marR="0" marT="55879" marB="0"/>
                </a:tc>
                <a:tc>
                  <a:txBody>
                    <a:bodyPr/>
                    <a:lstStyle/>
                    <a:p>
                      <a:pPr marR="172085" algn="r">
                        <a:lnSpc>
                          <a:spcPct val="100000"/>
                        </a:lnSpc>
                        <a:spcBef>
                          <a:spcPts val="439"/>
                        </a:spcBef>
                      </a:pPr>
                      <a:r>
                        <a:rPr sz="1200" dirty="0">
                          <a:solidFill>
                            <a:srgbClr val="231F20"/>
                          </a:solidFill>
                          <a:latin typeface="KozMinPr6N-Medium"/>
                          <a:cs typeface="KozMinPr6N-Medium"/>
                        </a:rPr>
                        <a:t>・サンプルメニュー</a:t>
                      </a:r>
                      <a:endParaRPr sz="1200">
                        <a:latin typeface="KozMinPr6N-Medium"/>
                        <a:cs typeface="KozMinPr6N-Medium"/>
                      </a:endParaRPr>
                    </a:p>
                  </a:txBody>
                  <a:tcPr marL="0" marR="0" marT="55879" marB="0"/>
                </a:tc>
                <a:tc>
                  <a:txBody>
                    <a:bodyPr/>
                    <a:lstStyle/>
                    <a:p>
                      <a:pPr marR="24130" algn="r">
                        <a:lnSpc>
                          <a:spcPct val="100000"/>
                        </a:lnSpc>
                        <a:spcBef>
                          <a:spcPts val="439"/>
                        </a:spcBef>
                      </a:pPr>
                      <a:r>
                        <a:rPr sz="1200" dirty="0">
                          <a:solidFill>
                            <a:srgbClr val="231F20"/>
                          </a:solidFill>
                          <a:latin typeface="KozMinPr6N-Medium"/>
                          <a:cs typeface="KozMinPr6N-Medium"/>
                        </a:rPr>
                        <a:t>¥11,500</a:t>
                      </a:r>
                      <a:endParaRPr sz="1200">
                        <a:latin typeface="KozMinPr6N-Medium"/>
                        <a:cs typeface="KozMinPr6N-Medium"/>
                      </a:endParaRPr>
                    </a:p>
                  </a:txBody>
                  <a:tcPr marL="0" marR="0" marT="55879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66700">
                <a:tc>
                  <a:txBody>
                    <a:bodyPr/>
                    <a:lstStyle/>
                    <a:p>
                      <a:pPr marL="31750">
                        <a:lnSpc>
                          <a:spcPct val="100000"/>
                        </a:lnSpc>
                        <a:spcBef>
                          <a:spcPts val="439"/>
                        </a:spcBef>
                      </a:pPr>
                      <a:r>
                        <a:rPr sz="1200" dirty="0">
                          <a:solidFill>
                            <a:srgbClr val="231F20"/>
                          </a:solidFill>
                          <a:latin typeface="KozMinPr6N-Medium"/>
                          <a:cs typeface="KozMinPr6N-Medium"/>
                        </a:rPr>
                        <a:t>・サンプルメニュー</a:t>
                      </a:r>
                      <a:endParaRPr sz="1200">
                        <a:latin typeface="KozMinPr6N-Medium"/>
                        <a:cs typeface="KozMinPr6N-Medium"/>
                      </a:endParaRPr>
                    </a:p>
                  </a:txBody>
                  <a:tcPr marL="0" marR="0" marT="55879" marB="0"/>
                </a:tc>
                <a:tc>
                  <a:txBody>
                    <a:bodyPr/>
                    <a:lstStyle/>
                    <a:p>
                      <a:pPr marL="179705">
                        <a:lnSpc>
                          <a:spcPct val="100000"/>
                        </a:lnSpc>
                        <a:spcBef>
                          <a:spcPts val="439"/>
                        </a:spcBef>
                      </a:pPr>
                      <a:r>
                        <a:rPr sz="1200" dirty="0">
                          <a:solidFill>
                            <a:srgbClr val="231F20"/>
                          </a:solidFill>
                          <a:latin typeface="KozMinPr6N-Medium"/>
                          <a:cs typeface="KozMinPr6N-Medium"/>
                        </a:rPr>
                        <a:t>¥11,500</a:t>
                      </a:r>
                      <a:endParaRPr sz="1200">
                        <a:latin typeface="KozMinPr6N-Medium"/>
                        <a:cs typeface="KozMinPr6N-Medium"/>
                      </a:endParaRPr>
                    </a:p>
                  </a:txBody>
                  <a:tcPr marL="0" marR="0" marT="55879" marB="0"/>
                </a:tc>
                <a:tc>
                  <a:txBody>
                    <a:bodyPr/>
                    <a:lstStyle/>
                    <a:p>
                      <a:pPr marR="172085" algn="r">
                        <a:lnSpc>
                          <a:spcPct val="100000"/>
                        </a:lnSpc>
                        <a:spcBef>
                          <a:spcPts val="439"/>
                        </a:spcBef>
                      </a:pPr>
                      <a:r>
                        <a:rPr sz="1200" dirty="0">
                          <a:solidFill>
                            <a:srgbClr val="231F20"/>
                          </a:solidFill>
                          <a:latin typeface="KozMinPr6N-Medium"/>
                          <a:cs typeface="KozMinPr6N-Medium"/>
                        </a:rPr>
                        <a:t>・サンプルメニュー</a:t>
                      </a:r>
                      <a:endParaRPr sz="1200">
                        <a:latin typeface="KozMinPr6N-Medium"/>
                        <a:cs typeface="KozMinPr6N-Medium"/>
                      </a:endParaRPr>
                    </a:p>
                  </a:txBody>
                  <a:tcPr marL="0" marR="0" marT="55879" marB="0"/>
                </a:tc>
                <a:tc>
                  <a:txBody>
                    <a:bodyPr/>
                    <a:lstStyle/>
                    <a:p>
                      <a:pPr marR="24130" algn="r">
                        <a:lnSpc>
                          <a:spcPct val="100000"/>
                        </a:lnSpc>
                        <a:spcBef>
                          <a:spcPts val="439"/>
                        </a:spcBef>
                      </a:pPr>
                      <a:r>
                        <a:rPr sz="1200" dirty="0">
                          <a:solidFill>
                            <a:srgbClr val="231F20"/>
                          </a:solidFill>
                          <a:latin typeface="KozMinPr6N-Medium"/>
                          <a:cs typeface="KozMinPr6N-Medium"/>
                        </a:rPr>
                        <a:t>¥11,500</a:t>
                      </a:r>
                      <a:endParaRPr sz="1200">
                        <a:latin typeface="KozMinPr6N-Medium"/>
                        <a:cs typeface="KozMinPr6N-Medium"/>
                      </a:endParaRPr>
                    </a:p>
                  </a:txBody>
                  <a:tcPr marL="0" marR="0" marT="55879" marB="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66700">
                <a:tc>
                  <a:txBody>
                    <a:bodyPr/>
                    <a:lstStyle/>
                    <a:p>
                      <a:pPr marL="31750">
                        <a:lnSpc>
                          <a:spcPct val="100000"/>
                        </a:lnSpc>
                        <a:spcBef>
                          <a:spcPts val="439"/>
                        </a:spcBef>
                      </a:pPr>
                      <a:r>
                        <a:rPr sz="1200" dirty="0">
                          <a:solidFill>
                            <a:srgbClr val="231F20"/>
                          </a:solidFill>
                          <a:latin typeface="KozMinPr6N-Medium"/>
                          <a:cs typeface="KozMinPr6N-Medium"/>
                        </a:rPr>
                        <a:t>・サンプルメニュー</a:t>
                      </a:r>
                      <a:endParaRPr sz="1200">
                        <a:latin typeface="KozMinPr6N-Medium"/>
                        <a:cs typeface="KozMinPr6N-Medium"/>
                      </a:endParaRPr>
                    </a:p>
                  </a:txBody>
                  <a:tcPr marL="0" marR="0" marT="55879" marB="0"/>
                </a:tc>
                <a:tc>
                  <a:txBody>
                    <a:bodyPr/>
                    <a:lstStyle/>
                    <a:p>
                      <a:pPr marL="179705">
                        <a:lnSpc>
                          <a:spcPct val="100000"/>
                        </a:lnSpc>
                        <a:spcBef>
                          <a:spcPts val="439"/>
                        </a:spcBef>
                      </a:pPr>
                      <a:r>
                        <a:rPr sz="1200" dirty="0">
                          <a:solidFill>
                            <a:srgbClr val="231F20"/>
                          </a:solidFill>
                          <a:latin typeface="KozMinPr6N-Medium"/>
                          <a:cs typeface="KozMinPr6N-Medium"/>
                        </a:rPr>
                        <a:t>¥11,500</a:t>
                      </a:r>
                      <a:endParaRPr sz="1200">
                        <a:latin typeface="KozMinPr6N-Medium"/>
                        <a:cs typeface="KozMinPr6N-Medium"/>
                      </a:endParaRPr>
                    </a:p>
                  </a:txBody>
                  <a:tcPr marL="0" marR="0" marT="55879" marB="0"/>
                </a:tc>
                <a:tc>
                  <a:txBody>
                    <a:bodyPr/>
                    <a:lstStyle/>
                    <a:p>
                      <a:pPr marR="172085" algn="r">
                        <a:lnSpc>
                          <a:spcPct val="100000"/>
                        </a:lnSpc>
                        <a:spcBef>
                          <a:spcPts val="439"/>
                        </a:spcBef>
                      </a:pPr>
                      <a:r>
                        <a:rPr sz="1200" dirty="0">
                          <a:solidFill>
                            <a:srgbClr val="231F20"/>
                          </a:solidFill>
                          <a:latin typeface="KozMinPr6N-Medium"/>
                          <a:cs typeface="KozMinPr6N-Medium"/>
                        </a:rPr>
                        <a:t>・サンプルメニュー</a:t>
                      </a:r>
                      <a:endParaRPr sz="1200">
                        <a:latin typeface="KozMinPr6N-Medium"/>
                        <a:cs typeface="KozMinPr6N-Medium"/>
                      </a:endParaRPr>
                    </a:p>
                  </a:txBody>
                  <a:tcPr marL="0" marR="0" marT="55879" marB="0"/>
                </a:tc>
                <a:tc>
                  <a:txBody>
                    <a:bodyPr/>
                    <a:lstStyle/>
                    <a:p>
                      <a:pPr marR="24130" algn="r">
                        <a:lnSpc>
                          <a:spcPct val="100000"/>
                        </a:lnSpc>
                        <a:spcBef>
                          <a:spcPts val="439"/>
                        </a:spcBef>
                      </a:pPr>
                      <a:r>
                        <a:rPr sz="1200" dirty="0">
                          <a:solidFill>
                            <a:srgbClr val="231F20"/>
                          </a:solidFill>
                          <a:latin typeface="KozMinPr6N-Medium"/>
                          <a:cs typeface="KozMinPr6N-Medium"/>
                        </a:rPr>
                        <a:t>¥11,500</a:t>
                      </a:r>
                      <a:endParaRPr sz="1200">
                        <a:latin typeface="KozMinPr6N-Medium"/>
                        <a:cs typeface="KozMinPr6N-Medium"/>
                      </a:endParaRPr>
                    </a:p>
                  </a:txBody>
                  <a:tcPr marL="0" marR="0" marT="55879" marB="0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68196">
                <a:tc>
                  <a:txBody>
                    <a:bodyPr/>
                    <a:lstStyle/>
                    <a:p>
                      <a:pPr marL="31750">
                        <a:lnSpc>
                          <a:spcPct val="100000"/>
                        </a:lnSpc>
                        <a:spcBef>
                          <a:spcPts val="439"/>
                        </a:spcBef>
                      </a:pPr>
                      <a:r>
                        <a:rPr sz="1200" dirty="0">
                          <a:solidFill>
                            <a:srgbClr val="231F20"/>
                          </a:solidFill>
                          <a:latin typeface="KozMinPr6N-Medium"/>
                          <a:cs typeface="KozMinPr6N-Medium"/>
                        </a:rPr>
                        <a:t>・サンプルメニュー</a:t>
                      </a:r>
                      <a:endParaRPr sz="1200">
                        <a:latin typeface="KozMinPr6N-Medium"/>
                        <a:cs typeface="KozMinPr6N-Medium"/>
                      </a:endParaRPr>
                    </a:p>
                  </a:txBody>
                  <a:tcPr marL="0" marR="0" marT="55879" marB="0"/>
                </a:tc>
                <a:tc>
                  <a:txBody>
                    <a:bodyPr/>
                    <a:lstStyle/>
                    <a:p>
                      <a:pPr marL="179705">
                        <a:lnSpc>
                          <a:spcPct val="100000"/>
                        </a:lnSpc>
                        <a:spcBef>
                          <a:spcPts val="439"/>
                        </a:spcBef>
                      </a:pPr>
                      <a:r>
                        <a:rPr sz="1200" dirty="0">
                          <a:solidFill>
                            <a:srgbClr val="231F20"/>
                          </a:solidFill>
                          <a:latin typeface="KozMinPr6N-Medium"/>
                          <a:cs typeface="KozMinPr6N-Medium"/>
                        </a:rPr>
                        <a:t>¥11,500</a:t>
                      </a:r>
                      <a:endParaRPr sz="1200">
                        <a:latin typeface="KozMinPr6N-Medium"/>
                        <a:cs typeface="KozMinPr6N-Medium"/>
                      </a:endParaRPr>
                    </a:p>
                  </a:txBody>
                  <a:tcPr marL="0" marR="0" marT="55879" marB="0"/>
                </a:tc>
                <a:tc>
                  <a:txBody>
                    <a:bodyPr/>
                    <a:lstStyle/>
                    <a:p>
                      <a:pPr marR="172085" algn="r">
                        <a:lnSpc>
                          <a:spcPct val="100000"/>
                        </a:lnSpc>
                        <a:spcBef>
                          <a:spcPts val="439"/>
                        </a:spcBef>
                      </a:pPr>
                      <a:r>
                        <a:rPr sz="1200" dirty="0">
                          <a:solidFill>
                            <a:srgbClr val="231F20"/>
                          </a:solidFill>
                          <a:latin typeface="KozMinPr6N-Medium"/>
                          <a:cs typeface="KozMinPr6N-Medium"/>
                        </a:rPr>
                        <a:t>・サンプルメニュー</a:t>
                      </a:r>
                      <a:endParaRPr sz="1200">
                        <a:latin typeface="KozMinPr6N-Medium"/>
                        <a:cs typeface="KozMinPr6N-Medium"/>
                      </a:endParaRPr>
                    </a:p>
                  </a:txBody>
                  <a:tcPr marL="0" marR="0" marT="55879" marB="0"/>
                </a:tc>
                <a:tc>
                  <a:txBody>
                    <a:bodyPr/>
                    <a:lstStyle/>
                    <a:p>
                      <a:pPr marR="24130" algn="r">
                        <a:lnSpc>
                          <a:spcPct val="100000"/>
                        </a:lnSpc>
                        <a:spcBef>
                          <a:spcPts val="439"/>
                        </a:spcBef>
                      </a:pPr>
                      <a:r>
                        <a:rPr sz="1200" dirty="0">
                          <a:solidFill>
                            <a:srgbClr val="231F20"/>
                          </a:solidFill>
                          <a:latin typeface="KozMinPr6N-Medium"/>
                          <a:cs typeface="KozMinPr6N-Medium"/>
                        </a:rPr>
                        <a:t>¥11,500</a:t>
                      </a:r>
                      <a:endParaRPr sz="1200">
                        <a:latin typeface="KozMinPr6N-Medium"/>
                        <a:cs typeface="KozMinPr6N-Medium"/>
                      </a:endParaRPr>
                    </a:p>
                  </a:txBody>
                  <a:tcPr marL="0" marR="0" marT="55879" marB="0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759663">
                <a:tc>
                  <a:txBody>
                    <a:bodyPr/>
                    <a:lstStyle/>
                    <a:p>
                      <a:pPr marL="69850">
                        <a:lnSpc>
                          <a:spcPct val="100000"/>
                        </a:lnSpc>
                        <a:spcBef>
                          <a:spcPts val="1760"/>
                        </a:spcBef>
                      </a:pPr>
                      <a:r>
                        <a:rPr sz="2800" dirty="0">
                          <a:solidFill>
                            <a:srgbClr val="231F20"/>
                          </a:solidFill>
                          <a:latin typeface="KozMinPr6N-Medium"/>
                          <a:cs typeface="KozMinPr6N-Medium"/>
                        </a:rPr>
                        <a:t>Menu3</a:t>
                      </a:r>
                      <a:endParaRPr sz="2800">
                        <a:latin typeface="KozMinPr6N-Medium"/>
                        <a:cs typeface="KozMinPr6N-Medium"/>
                      </a:endParaRPr>
                    </a:p>
                  </a:txBody>
                  <a:tcPr marL="0" marR="0" marT="22352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39725">
                        <a:lnSpc>
                          <a:spcPct val="100000"/>
                        </a:lnSpc>
                        <a:spcBef>
                          <a:spcPts val="1760"/>
                        </a:spcBef>
                      </a:pPr>
                      <a:r>
                        <a:rPr sz="2800" dirty="0">
                          <a:solidFill>
                            <a:srgbClr val="231F20"/>
                          </a:solidFill>
                          <a:latin typeface="KozMinPr6N-Medium"/>
                          <a:cs typeface="KozMinPr6N-Medium"/>
                        </a:rPr>
                        <a:t>Menu4</a:t>
                      </a:r>
                      <a:endParaRPr sz="2800">
                        <a:latin typeface="KozMinPr6N-Medium"/>
                        <a:cs typeface="KozMinPr6N-Medium"/>
                      </a:endParaRPr>
                    </a:p>
                  </a:txBody>
                  <a:tcPr marL="0" marR="0" marT="22352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18823">
                <a:tc>
                  <a:txBody>
                    <a:bodyPr/>
                    <a:lstStyle/>
                    <a:p>
                      <a:pPr marL="31750">
                        <a:lnSpc>
                          <a:spcPct val="100000"/>
                        </a:lnSpc>
                        <a:spcBef>
                          <a:spcPts val="850"/>
                        </a:spcBef>
                      </a:pPr>
                      <a:r>
                        <a:rPr sz="1200" dirty="0">
                          <a:solidFill>
                            <a:srgbClr val="231F20"/>
                          </a:solidFill>
                          <a:latin typeface="KozMinPr6N-Medium"/>
                          <a:cs typeface="KozMinPr6N-Medium"/>
                        </a:rPr>
                        <a:t>・サンプルメニュー</a:t>
                      </a:r>
                      <a:endParaRPr sz="1200">
                        <a:latin typeface="KozMinPr6N-Medium"/>
                        <a:cs typeface="KozMinPr6N-Medium"/>
                      </a:endParaRPr>
                    </a:p>
                  </a:txBody>
                  <a:tcPr marL="0" marR="0" marT="107950" marB="0"/>
                </a:tc>
                <a:tc>
                  <a:txBody>
                    <a:bodyPr/>
                    <a:lstStyle/>
                    <a:p>
                      <a:pPr marL="179705">
                        <a:lnSpc>
                          <a:spcPct val="100000"/>
                        </a:lnSpc>
                        <a:spcBef>
                          <a:spcPts val="850"/>
                        </a:spcBef>
                      </a:pPr>
                      <a:r>
                        <a:rPr sz="1200" dirty="0">
                          <a:solidFill>
                            <a:srgbClr val="231F20"/>
                          </a:solidFill>
                          <a:latin typeface="KozMinPr6N-Medium"/>
                          <a:cs typeface="KozMinPr6N-Medium"/>
                        </a:rPr>
                        <a:t>¥11,500</a:t>
                      </a:r>
                      <a:endParaRPr sz="1200">
                        <a:latin typeface="KozMinPr6N-Medium"/>
                        <a:cs typeface="KozMinPr6N-Medium"/>
                      </a:endParaRPr>
                    </a:p>
                  </a:txBody>
                  <a:tcPr marL="0" marR="0" marT="107950" marB="0"/>
                </a:tc>
                <a:tc>
                  <a:txBody>
                    <a:bodyPr/>
                    <a:lstStyle/>
                    <a:p>
                      <a:pPr marR="172085" algn="r">
                        <a:lnSpc>
                          <a:spcPct val="100000"/>
                        </a:lnSpc>
                        <a:spcBef>
                          <a:spcPts val="850"/>
                        </a:spcBef>
                      </a:pPr>
                      <a:r>
                        <a:rPr sz="1200" dirty="0">
                          <a:solidFill>
                            <a:srgbClr val="231F20"/>
                          </a:solidFill>
                          <a:latin typeface="KozMinPr6N-Medium"/>
                          <a:cs typeface="KozMinPr6N-Medium"/>
                        </a:rPr>
                        <a:t>・サンプルメニュー</a:t>
                      </a:r>
                      <a:endParaRPr sz="1200">
                        <a:latin typeface="KozMinPr6N-Medium"/>
                        <a:cs typeface="KozMinPr6N-Medium"/>
                      </a:endParaRPr>
                    </a:p>
                  </a:txBody>
                  <a:tcPr marL="0" marR="0" marT="107950" marB="0"/>
                </a:tc>
                <a:tc>
                  <a:txBody>
                    <a:bodyPr/>
                    <a:lstStyle/>
                    <a:p>
                      <a:pPr marR="24130" algn="r">
                        <a:lnSpc>
                          <a:spcPct val="100000"/>
                        </a:lnSpc>
                        <a:spcBef>
                          <a:spcPts val="850"/>
                        </a:spcBef>
                      </a:pPr>
                      <a:r>
                        <a:rPr sz="1200" dirty="0">
                          <a:solidFill>
                            <a:srgbClr val="231F20"/>
                          </a:solidFill>
                          <a:latin typeface="KozMinPr6N-Medium"/>
                          <a:cs typeface="KozMinPr6N-Medium"/>
                        </a:rPr>
                        <a:t>¥11,500</a:t>
                      </a:r>
                      <a:endParaRPr sz="1200">
                        <a:latin typeface="KozMinPr6N-Medium"/>
                        <a:cs typeface="KozMinPr6N-Medium"/>
                      </a:endParaRPr>
                    </a:p>
                  </a:txBody>
                  <a:tcPr marL="0" marR="0" marT="107950" marB="0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66700">
                <a:tc>
                  <a:txBody>
                    <a:bodyPr/>
                    <a:lstStyle/>
                    <a:p>
                      <a:pPr marL="31750">
                        <a:lnSpc>
                          <a:spcPct val="100000"/>
                        </a:lnSpc>
                        <a:spcBef>
                          <a:spcPts val="439"/>
                        </a:spcBef>
                      </a:pPr>
                      <a:r>
                        <a:rPr sz="1200" dirty="0">
                          <a:solidFill>
                            <a:srgbClr val="231F20"/>
                          </a:solidFill>
                          <a:latin typeface="KozMinPr6N-Medium"/>
                          <a:cs typeface="KozMinPr6N-Medium"/>
                        </a:rPr>
                        <a:t>・サンプルメニュー</a:t>
                      </a:r>
                      <a:endParaRPr sz="1200">
                        <a:latin typeface="KozMinPr6N-Medium"/>
                        <a:cs typeface="KozMinPr6N-Medium"/>
                      </a:endParaRPr>
                    </a:p>
                  </a:txBody>
                  <a:tcPr marL="0" marR="0" marT="55879" marB="0"/>
                </a:tc>
                <a:tc>
                  <a:txBody>
                    <a:bodyPr/>
                    <a:lstStyle/>
                    <a:p>
                      <a:pPr marL="179705">
                        <a:lnSpc>
                          <a:spcPct val="100000"/>
                        </a:lnSpc>
                        <a:spcBef>
                          <a:spcPts val="439"/>
                        </a:spcBef>
                      </a:pPr>
                      <a:r>
                        <a:rPr sz="1200" dirty="0">
                          <a:solidFill>
                            <a:srgbClr val="231F20"/>
                          </a:solidFill>
                          <a:latin typeface="KozMinPr6N-Medium"/>
                          <a:cs typeface="KozMinPr6N-Medium"/>
                        </a:rPr>
                        <a:t>¥11,500</a:t>
                      </a:r>
                      <a:endParaRPr sz="1200">
                        <a:latin typeface="KozMinPr6N-Medium"/>
                        <a:cs typeface="KozMinPr6N-Medium"/>
                      </a:endParaRPr>
                    </a:p>
                  </a:txBody>
                  <a:tcPr marL="0" marR="0" marT="55879" marB="0"/>
                </a:tc>
                <a:tc>
                  <a:txBody>
                    <a:bodyPr/>
                    <a:lstStyle/>
                    <a:p>
                      <a:pPr marR="172085" algn="r">
                        <a:lnSpc>
                          <a:spcPct val="100000"/>
                        </a:lnSpc>
                        <a:spcBef>
                          <a:spcPts val="439"/>
                        </a:spcBef>
                      </a:pPr>
                      <a:r>
                        <a:rPr sz="1200" dirty="0">
                          <a:solidFill>
                            <a:srgbClr val="231F20"/>
                          </a:solidFill>
                          <a:latin typeface="KozMinPr6N-Medium"/>
                          <a:cs typeface="KozMinPr6N-Medium"/>
                        </a:rPr>
                        <a:t>・サンプルメニュー</a:t>
                      </a:r>
                      <a:endParaRPr sz="1200">
                        <a:latin typeface="KozMinPr6N-Medium"/>
                        <a:cs typeface="KozMinPr6N-Medium"/>
                      </a:endParaRPr>
                    </a:p>
                  </a:txBody>
                  <a:tcPr marL="0" marR="0" marT="55879" marB="0"/>
                </a:tc>
                <a:tc>
                  <a:txBody>
                    <a:bodyPr/>
                    <a:lstStyle/>
                    <a:p>
                      <a:pPr marR="24130" algn="r">
                        <a:lnSpc>
                          <a:spcPct val="100000"/>
                        </a:lnSpc>
                        <a:spcBef>
                          <a:spcPts val="439"/>
                        </a:spcBef>
                      </a:pPr>
                      <a:r>
                        <a:rPr sz="1200" dirty="0">
                          <a:solidFill>
                            <a:srgbClr val="231F20"/>
                          </a:solidFill>
                          <a:latin typeface="KozMinPr6N-Medium"/>
                          <a:cs typeface="KozMinPr6N-Medium"/>
                        </a:rPr>
                        <a:t>¥11,500</a:t>
                      </a:r>
                      <a:endParaRPr sz="1200">
                        <a:latin typeface="KozMinPr6N-Medium"/>
                        <a:cs typeface="KozMinPr6N-Medium"/>
                      </a:endParaRPr>
                    </a:p>
                  </a:txBody>
                  <a:tcPr marL="0" marR="0" marT="55879" marB="0"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66700">
                <a:tc>
                  <a:txBody>
                    <a:bodyPr/>
                    <a:lstStyle/>
                    <a:p>
                      <a:pPr marL="31750">
                        <a:lnSpc>
                          <a:spcPct val="100000"/>
                        </a:lnSpc>
                        <a:spcBef>
                          <a:spcPts val="439"/>
                        </a:spcBef>
                      </a:pPr>
                      <a:r>
                        <a:rPr sz="1200" dirty="0">
                          <a:solidFill>
                            <a:srgbClr val="231F20"/>
                          </a:solidFill>
                          <a:latin typeface="KozMinPr6N-Medium"/>
                          <a:cs typeface="KozMinPr6N-Medium"/>
                        </a:rPr>
                        <a:t>・サンプルメニュー</a:t>
                      </a:r>
                      <a:endParaRPr sz="1200">
                        <a:latin typeface="KozMinPr6N-Medium"/>
                        <a:cs typeface="KozMinPr6N-Medium"/>
                      </a:endParaRPr>
                    </a:p>
                  </a:txBody>
                  <a:tcPr marL="0" marR="0" marT="55879" marB="0"/>
                </a:tc>
                <a:tc>
                  <a:txBody>
                    <a:bodyPr/>
                    <a:lstStyle/>
                    <a:p>
                      <a:pPr marL="179705">
                        <a:lnSpc>
                          <a:spcPct val="100000"/>
                        </a:lnSpc>
                        <a:spcBef>
                          <a:spcPts val="439"/>
                        </a:spcBef>
                      </a:pPr>
                      <a:r>
                        <a:rPr sz="1200" dirty="0">
                          <a:solidFill>
                            <a:srgbClr val="231F20"/>
                          </a:solidFill>
                          <a:latin typeface="KozMinPr6N-Medium"/>
                          <a:cs typeface="KozMinPr6N-Medium"/>
                        </a:rPr>
                        <a:t>¥11,500</a:t>
                      </a:r>
                      <a:endParaRPr sz="1200">
                        <a:latin typeface="KozMinPr6N-Medium"/>
                        <a:cs typeface="KozMinPr6N-Medium"/>
                      </a:endParaRPr>
                    </a:p>
                  </a:txBody>
                  <a:tcPr marL="0" marR="0" marT="55879" marB="0"/>
                </a:tc>
                <a:tc>
                  <a:txBody>
                    <a:bodyPr/>
                    <a:lstStyle/>
                    <a:p>
                      <a:pPr marR="172085" algn="r">
                        <a:lnSpc>
                          <a:spcPct val="100000"/>
                        </a:lnSpc>
                        <a:spcBef>
                          <a:spcPts val="439"/>
                        </a:spcBef>
                      </a:pPr>
                      <a:r>
                        <a:rPr sz="1200" dirty="0">
                          <a:solidFill>
                            <a:srgbClr val="231F20"/>
                          </a:solidFill>
                          <a:latin typeface="KozMinPr6N-Medium"/>
                          <a:cs typeface="KozMinPr6N-Medium"/>
                        </a:rPr>
                        <a:t>・サンプルメニュー</a:t>
                      </a:r>
                      <a:endParaRPr sz="1200">
                        <a:latin typeface="KozMinPr6N-Medium"/>
                        <a:cs typeface="KozMinPr6N-Medium"/>
                      </a:endParaRPr>
                    </a:p>
                  </a:txBody>
                  <a:tcPr marL="0" marR="0" marT="55879" marB="0"/>
                </a:tc>
                <a:tc>
                  <a:txBody>
                    <a:bodyPr/>
                    <a:lstStyle/>
                    <a:p>
                      <a:pPr marR="24130" algn="r">
                        <a:lnSpc>
                          <a:spcPct val="100000"/>
                        </a:lnSpc>
                        <a:spcBef>
                          <a:spcPts val="439"/>
                        </a:spcBef>
                      </a:pPr>
                      <a:r>
                        <a:rPr sz="1200" dirty="0">
                          <a:solidFill>
                            <a:srgbClr val="231F20"/>
                          </a:solidFill>
                          <a:latin typeface="KozMinPr6N-Medium"/>
                          <a:cs typeface="KozMinPr6N-Medium"/>
                        </a:rPr>
                        <a:t>¥11,500</a:t>
                      </a:r>
                      <a:endParaRPr sz="1200">
                        <a:latin typeface="KozMinPr6N-Medium"/>
                        <a:cs typeface="KozMinPr6N-Medium"/>
                      </a:endParaRPr>
                    </a:p>
                  </a:txBody>
                  <a:tcPr marL="0" marR="0" marT="55879" marB="0"/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66700">
                <a:tc>
                  <a:txBody>
                    <a:bodyPr/>
                    <a:lstStyle/>
                    <a:p>
                      <a:pPr marL="31750">
                        <a:lnSpc>
                          <a:spcPct val="100000"/>
                        </a:lnSpc>
                        <a:spcBef>
                          <a:spcPts val="439"/>
                        </a:spcBef>
                      </a:pPr>
                      <a:r>
                        <a:rPr sz="1200" dirty="0">
                          <a:solidFill>
                            <a:srgbClr val="231F20"/>
                          </a:solidFill>
                          <a:latin typeface="KozMinPr6N-Medium"/>
                          <a:cs typeface="KozMinPr6N-Medium"/>
                        </a:rPr>
                        <a:t>・サンプルメニュー</a:t>
                      </a:r>
                      <a:endParaRPr sz="1200">
                        <a:latin typeface="KozMinPr6N-Medium"/>
                        <a:cs typeface="KozMinPr6N-Medium"/>
                      </a:endParaRPr>
                    </a:p>
                  </a:txBody>
                  <a:tcPr marL="0" marR="0" marT="55879" marB="0"/>
                </a:tc>
                <a:tc>
                  <a:txBody>
                    <a:bodyPr/>
                    <a:lstStyle/>
                    <a:p>
                      <a:pPr marL="179705">
                        <a:lnSpc>
                          <a:spcPct val="100000"/>
                        </a:lnSpc>
                        <a:spcBef>
                          <a:spcPts val="439"/>
                        </a:spcBef>
                      </a:pPr>
                      <a:r>
                        <a:rPr sz="1200" dirty="0">
                          <a:solidFill>
                            <a:srgbClr val="231F20"/>
                          </a:solidFill>
                          <a:latin typeface="KozMinPr6N-Medium"/>
                          <a:cs typeface="KozMinPr6N-Medium"/>
                        </a:rPr>
                        <a:t>¥11,500</a:t>
                      </a:r>
                      <a:endParaRPr sz="1200">
                        <a:latin typeface="KozMinPr6N-Medium"/>
                        <a:cs typeface="KozMinPr6N-Medium"/>
                      </a:endParaRPr>
                    </a:p>
                  </a:txBody>
                  <a:tcPr marL="0" marR="0" marT="55879" marB="0"/>
                </a:tc>
                <a:tc>
                  <a:txBody>
                    <a:bodyPr/>
                    <a:lstStyle/>
                    <a:p>
                      <a:pPr marR="172085" algn="r">
                        <a:lnSpc>
                          <a:spcPct val="100000"/>
                        </a:lnSpc>
                        <a:spcBef>
                          <a:spcPts val="439"/>
                        </a:spcBef>
                      </a:pPr>
                      <a:r>
                        <a:rPr sz="1200" dirty="0">
                          <a:solidFill>
                            <a:srgbClr val="231F20"/>
                          </a:solidFill>
                          <a:latin typeface="KozMinPr6N-Medium"/>
                          <a:cs typeface="KozMinPr6N-Medium"/>
                        </a:rPr>
                        <a:t>・サンプルメニュー</a:t>
                      </a:r>
                      <a:endParaRPr sz="1200">
                        <a:latin typeface="KozMinPr6N-Medium"/>
                        <a:cs typeface="KozMinPr6N-Medium"/>
                      </a:endParaRPr>
                    </a:p>
                  </a:txBody>
                  <a:tcPr marL="0" marR="0" marT="55879" marB="0"/>
                </a:tc>
                <a:tc>
                  <a:txBody>
                    <a:bodyPr/>
                    <a:lstStyle/>
                    <a:p>
                      <a:pPr marR="24130" algn="r">
                        <a:lnSpc>
                          <a:spcPct val="100000"/>
                        </a:lnSpc>
                        <a:spcBef>
                          <a:spcPts val="439"/>
                        </a:spcBef>
                      </a:pPr>
                      <a:r>
                        <a:rPr sz="1200" dirty="0">
                          <a:solidFill>
                            <a:srgbClr val="231F20"/>
                          </a:solidFill>
                          <a:latin typeface="KozMinPr6N-Medium"/>
                          <a:cs typeface="KozMinPr6N-Medium"/>
                        </a:rPr>
                        <a:t>¥11,500</a:t>
                      </a:r>
                      <a:endParaRPr sz="1200">
                        <a:latin typeface="KozMinPr6N-Medium"/>
                        <a:cs typeface="KozMinPr6N-Medium"/>
                      </a:endParaRPr>
                    </a:p>
                  </a:txBody>
                  <a:tcPr marL="0" marR="0" marT="55879" marB="0"/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60603">
                <a:tc>
                  <a:txBody>
                    <a:bodyPr/>
                    <a:lstStyle/>
                    <a:p>
                      <a:pPr marL="31750">
                        <a:lnSpc>
                          <a:spcPct val="100000"/>
                        </a:lnSpc>
                        <a:spcBef>
                          <a:spcPts val="439"/>
                        </a:spcBef>
                      </a:pPr>
                      <a:r>
                        <a:rPr sz="1200" dirty="0">
                          <a:solidFill>
                            <a:srgbClr val="231F20"/>
                          </a:solidFill>
                          <a:latin typeface="KozMinPr6N-Medium"/>
                          <a:cs typeface="KozMinPr6N-Medium"/>
                        </a:rPr>
                        <a:t>・サンプルメニュー</a:t>
                      </a:r>
                      <a:endParaRPr sz="1200">
                        <a:latin typeface="KozMinPr6N-Medium"/>
                        <a:cs typeface="KozMinPr6N-Medium"/>
                      </a:endParaRPr>
                    </a:p>
                  </a:txBody>
                  <a:tcPr marL="0" marR="0" marT="55879" marB="0"/>
                </a:tc>
                <a:tc>
                  <a:txBody>
                    <a:bodyPr/>
                    <a:lstStyle/>
                    <a:p>
                      <a:pPr marL="179705">
                        <a:lnSpc>
                          <a:spcPct val="100000"/>
                        </a:lnSpc>
                        <a:spcBef>
                          <a:spcPts val="439"/>
                        </a:spcBef>
                      </a:pPr>
                      <a:r>
                        <a:rPr sz="1200" dirty="0">
                          <a:solidFill>
                            <a:srgbClr val="231F20"/>
                          </a:solidFill>
                          <a:latin typeface="KozMinPr6N-Medium"/>
                          <a:cs typeface="KozMinPr6N-Medium"/>
                        </a:rPr>
                        <a:t>¥11,500</a:t>
                      </a:r>
                      <a:endParaRPr sz="1200">
                        <a:latin typeface="KozMinPr6N-Medium"/>
                        <a:cs typeface="KozMinPr6N-Medium"/>
                      </a:endParaRPr>
                    </a:p>
                  </a:txBody>
                  <a:tcPr marL="0" marR="0" marT="55879" marB="0"/>
                </a:tc>
                <a:tc>
                  <a:txBody>
                    <a:bodyPr/>
                    <a:lstStyle/>
                    <a:p>
                      <a:pPr marR="172085" algn="r">
                        <a:lnSpc>
                          <a:spcPct val="100000"/>
                        </a:lnSpc>
                        <a:spcBef>
                          <a:spcPts val="439"/>
                        </a:spcBef>
                      </a:pPr>
                      <a:r>
                        <a:rPr sz="1200" dirty="0">
                          <a:solidFill>
                            <a:srgbClr val="231F20"/>
                          </a:solidFill>
                          <a:latin typeface="KozMinPr6N-Medium"/>
                          <a:cs typeface="KozMinPr6N-Medium"/>
                        </a:rPr>
                        <a:t>・サンプルメニュー</a:t>
                      </a:r>
                      <a:endParaRPr sz="1200" dirty="0">
                        <a:latin typeface="KozMinPr6N-Medium"/>
                        <a:cs typeface="KozMinPr6N-Medium"/>
                      </a:endParaRPr>
                    </a:p>
                  </a:txBody>
                  <a:tcPr marL="0" marR="0" marT="55879" marB="0"/>
                </a:tc>
                <a:tc>
                  <a:txBody>
                    <a:bodyPr/>
                    <a:lstStyle/>
                    <a:p>
                      <a:pPr marR="24130" algn="r">
                        <a:lnSpc>
                          <a:spcPct val="100000"/>
                        </a:lnSpc>
                        <a:spcBef>
                          <a:spcPts val="439"/>
                        </a:spcBef>
                      </a:pPr>
                      <a:r>
                        <a:rPr sz="1200" dirty="0">
                          <a:solidFill>
                            <a:srgbClr val="231F20"/>
                          </a:solidFill>
                          <a:latin typeface="KozMinPr6N-Medium"/>
                          <a:cs typeface="KozMinPr6N-Medium"/>
                        </a:rPr>
                        <a:t>¥11,500</a:t>
                      </a:r>
                      <a:endParaRPr sz="1200" dirty="0">
                        <a:latin typeface="KozMinPr6N-Medium"/>
                        <a:cs typeface="KozMinPr6N-Medium"/>
                      </a:endParaRPr>
                    </a:p>
                  </a:txBody>
                  <a:tcPr marL="0" marR="0" marT="55879" marB="0"/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</a:tbl>
          </a:graphicData>
        </a:graphic>
      </p:graphicFrame>
      <p:pic>
        <p:nvPicPr>
          <p:cNvPr id="12" name="図 11">
            <a:extLst>
              <a:ext uri="{FF2B5EF4-FFF2-40B4-BE49-F238E27FC236}">
                <a16:creationId xmlns:a16="http://schemas.microsoft.com/office/drawing/2014/main" id="{C485204B-0656-EE46-B055-6FD9F817316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8574" y="3633471"/>
            <a:ext cx="5486400" cy="50800"/>
          </a:xfrm>
          <a:prstGeom prst="rect">
            <a:avLst/>
          </a:prstGeom>
        </p:spPr>
      </p:pic>
      <p:pic>
        <p:nvPicPr>
          <p:cNvPr id="13" name="図 12">
            <a:extLst>
              <a:ext uri="{FF2B5EF4-FFF2-40B4-BE49-F238E27FC236}">
                <a16:creationId xmlns:a16="http://schemas.microsoft.com/office/drawing/2014/main" id="{BB37DAD2-CFC5-FC46-9E74-4F85E751648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8574" y="5854157"/>
            <a:ext cx="5486400" cy="50800"/>
          </a:xfrm>
          <a:prstGeom prst="rect">
            <a:avLst/>
          </a:prstGeom>
        </p:spPr>
      </p:pic>
      <p:pic>
        <p:nvPicPr>
          <p:cNvPr id="14" name="図 13">
            <a:extLst>
              <a:ext uri="{FF2B5EF4-FFF2-40B4-BE49-F238E27FC236}">
                <a16:creationId xmlns:a16="http://schemas.microsoft.com/office/drawing/2014/main" id="{ACC463FF-2C03-9C4C-B3D0-721EA8CD86D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68574" y="8106006"/>
            <a:ext cx="2514600" cy="50800"/>
          </a:xfrm>
          <a:prstGeom prst="rect">
            <a:avLst/>
          </a:prstGeom>
        </p:spPr>
      </p:pic>
      <p:pic>
        <p:nvPicPr>
          <p:cNvPr id="15" name="図 14">
            <a:extLst>
              <a:ext uri="{FF2B5EF4-FFF2-40B4-BE49-F238E27FC236}">
                <a16:creationId xmlns:a16="http://schemas.microsoft.com/office/drawing/2014/main" id="{DE902D77-C16C-5D4B-A9B9-9B5D92145A7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22177" y="8103747"/>
            <a:ext cx="2514600" cy="508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</TotalTime>
  <Words>156</Words>
  <Application>Microsoft Macintosh PowerPoint</Application>
  <PresentationFormat>ユーザー設定</PresentationFormat>
  <Paragraphs>65</Paragraphs>
  <Slides>1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3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5" baseType="lpstr">
      <vt:lpstr>KozMinPr6N-Medium</vt:lpstr>
      <vt:lpstr>Calibri</vt:lpstr>
      <vt:lpstr>Times New Roman</vt:lpstr>
      <vt:lpstr>Office Theme</vt:lpstr>
      <vt:lpstr>Price List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Price List</dc:title>
  <cp:lastModifiedBy>春樹 富永</cp:lastModifiedBy>
  <cp:revision>1</cp:revision>
  <dcterms:created xsi:type="dcterms:W3CDTF">2020-02-26T08:07:36Z</dcterms:created>
  <dcterms:modified xsi:type="dcterms:W3CDTF">2020-02-26T08:10:31Z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2020-02-26T00:00:00Z</vt:filetime>
  </property>
  <property fmtid="{D5CDD505-2E9C-101B-9397-08002B2CF9AE}" pid="3" name="Creator">
    <vt:lpwstr>Adobe Illustrator 24.0 (Macintosh)</vt:lpwstr>
  </property>
  <property fmtid="{D5CDD505-2E9C-101B-9397-08002B2CF9AE}" pid="4" name="LastSaved">
    <vt:filetime>2020-02-26T00:00:00Z</vt:filetime>
  </property>
</Properties>
</file>