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02"/>
    <p:restoredTop sz="94700"/>
  </p:normalViewPr>
  <p:slideViewPr>
    <p:cSldViewPr>
      <p:cViewPr varScale="1">
        <p:scale>
          <a:sx n="91" d="100"/>
          <a:sy n="91" d="100"/>
        </p:scale>
        <p:origin x="1736" y="19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4402138" y="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91AE53-8311-F543-BF4C-4ACF347F41C0}" type="datetimeFigureOut">
              <a:rPr kumimoji="1" lang="ja-JP" altLang="en-US" smtClean="0"/>
              <a:t>2025/2/4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574925" y="1363663"/>
            <a:ext cx="2622550" cy="36814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777875" y="5249863"/>
            <a:ext cx="6216650" cy="4295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1036320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4402138" y="1036320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20E054-2364-2848-B38A-86EF26B3F5C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69188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20E054-2364-2848-B38A-86EF26B3F5C1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051419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7776209" cy="10908030"/>
          </a:xfrm>
          <a:custGeom>
            <a:avLst/>
            <a:gdLst/>
            <a:ahLst/>
            <a:cxnLst/>
            <a:rect l="l" t="t" r="r" b="b"/>
            <a:pathLst>
              <a:path w="7776209" h="10908030">
                <a:moveTo>
                  <a:pt x="0" y="10907991"/>
                </a:moveTo>
                <a:lnTo>
                  <a:pt x="7776006" y="10907991"/>
                </a:lnTo>
                <a:lnTo>
                  <a:pt x="7776006" y="0"/>
                </a:lnTo>
                <a:lnTo>
                  <a:pt x="0" y="0"/>
                </a:lnTo>
                <a:lnTo>
                  <a:pt x="0" y="10907991"/>
                </a:lnTo>
                <a:close/>
              </a:path>
            </a:pathLst>
          </a:custGeom>
          <a:solidFill>
            <a:srgbClr val="00426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8B714DAC-EC68-214E-ACD2-48AE6A379EF4}"/>
              </a:ext>
            </a:extLst>
          </p:cNvPr>
          <p:cNvSpPr txBox="1"/>
          <p:nvPr/>
        </p:nvSpPr>
        <p:spPr>
          <a:xfrm>
            <a:off x="6324600" y="1968131"/>
            <a:ext cx="533223" cy="463423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0000"/>
              </a:lnSpc>
            </a:pPr>
            <a:r>
              <a:rPr sz="495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居酒屋</a:t>
            </a:r>
            <a:r>
              <a:rPr sz="4950" b="1" spc="-5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 </a:t>
            </a:r>
            <a:r>
              <a:rPr sz="495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お品書き</a:t>
            </a:r>
            <a:endParaRPr sz="495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FE92FE3E-30E7-9A43-8DB0-599C591B3910}"/>
              </a:ext>
            </a:extLst>
          </p:cNvPr>
          <p:cNvSpPr/>
          <p:nvPr/>
        </p:nvSpPr>
        <p:spPr>
          <a:xfrm>
            <a:off x="6144296" y="1393540"/>
            <a:ext cx="1212850" cy="474345"/>
          </a:xfrm>
          <a:custGeom>
            <a:avLst/>
            <a:gdLst/>
            <a:ahLst/>
            <a:cxnLst/>
            <a:rect l="l" t="t" r="r" b="b"/>
            <a:pathLst>
              <a:path w="1212850" h="474344">
                <a:moveTo>
                  <a:pt x="446811" y="0"/>
                </a:moveTo>
                <a:lnTo>
                  <a:pt x="416382" y="55727"/>
                </a:lnTo>
                <a:lnTo>
                  <a:pt x="540054" y="123253"/>
                </a:lnTo>
                <a:lnTo>
                  <a:pt x="0" y="418122"/>
                </a:lnTo>
                <a:lnTo>
                  <a:pt x="30429" y="473862"/>
                </a:lnTo>
                <a:lnTo>
                  <a:pt x="606310" y="159435"/>
                </a:lnTo>
                <a:lnTo>
                  <a:pt x="738847" y="159435"/>
                </a:lnTo>
                <a:lnTo>
                  <a:pt x="672579" y="123253"/>
                </a:lnTo>
                <a:lnTo>
                  <a:pt x="738823" y="87083"/>
                </a:lnTo>
                <a:lnTo>
                  <a:pt x="606310" y="87083"/>
                </a:lnTo>
                <a:lnTo>
                  <a:pt x="446811" y="0"/>
                </a:lnTo>
                <a:close/>
              </a:path>
              <a:path w="1212850" h="474344">
                <a:moveTo>
                  <a:pt x="738847" y="159435"/>
                </a:moveTo>
                <a:lnTo>
                  <a:pt x="606310" y="159435"/>
                </a:lnTo>
                <a:lnTo>
                  <a:pt x="1182204" y="473862"/>
                </a:lnTo>
                <a:lnTo>
                  <a:pt x="1212634" y="418122"/>
                </a:lnTo>
                <a:lnTo>
                  <a:pt x="738847" y="159435"/>
                </a:lnTo>
                <a:close/>
              </a:path>
              <a:path w="1212850" h="474344">
                <a:moveTo>
                  <a:pt x="765810" y="0"/>
                </a:moveTo>
                <a:lnTo>
                  <a:pt x="606310" y="87083"/>
                </a:lnTo>
                <a:lnTo>
                  <a:pt x="738823" y="87083"/>
                </a:lnTo>
                <a:lnTo>
                  <a:pt x="796251" y="55727"/>
                </a:lnTo>
                <a:lnTo>
                  <a:pt x="76581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b="1">
              <a:latin typeface="Yu Mincho Demibold" panose="02020400000000000000" pitchFamily="18" charset="-128"/>
              <a:ea typeface="Yu Mincho Demibold" panose="02020400000000000000" pitchFamily="18" charset="-128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077BFACE-1526-8B4D-B19A-CB788553C4F9}"/>
              </a:ext>
            </a:extLst>
          </p:cNvPr>
          <p:cNvSpPr txBox="1"/>
          <p:nvPr/>
        </p:nvSpPr>
        <p:spPr>
          <a:xfrm>
            <a:off x="472758" y="8484745"/>
            <a:ext cx="1562100" cy="1231900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0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</a:t>
            </a:r>
            <a:r>
              <a:rPr lang="ja-JP" altLang="en-US" sz="1100" b="1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お料理名が入ります。</a:t>
            </a:r>
            <a:endParaRPr sz="11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・お料理名が入ります。</a:t>
            </a:r>
            <a:endParaRPr sz="11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・お料理名が入ります。</a:t>
            </a:r>
            <a:endParaRPr sz="11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・お料理名が入ります。</a:t>
            </a:r>
            <a:endParaRPr sz="11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・お料理名が入ります。</a:t>
            </a:r>
            <a:endParaRPr sz="11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6" name="object 6">
            <a:extLst>
              <a:ext uri="{FF2B5EF4-FFF2-40B4-BE49-F238E27FC236}">
                <a16:creationId xmlns:a16="http://schemas.microsoft.com/office/drawing/2014/main" id="{85638534-AB60-8B4F-98FA-077EC980A754}"/>
              </a:ext>
            </a:extLst>
          </p:cNvPr>
          <p:cNvSpPr txBox="1"/>
          <p:nvPr/>
        </p:nvSpPr>
        <p:spPr>
          <a:xfrm>
            <a:off x="2986800" y="8484606"/>
            <a:ext cx="457834" cy="1231900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0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500</a:t>
            </a:r>
            <a:r>
              <a:rPr sz="1100" b="1" spc="-195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 </a:t>
            </a: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円</a:t>
            </a:r>
            <a:endParaRPr sz="11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500</a:t>
            </a:r>
            <a:r>
              <a:rPr sz="1100" b="1" spc="-195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 </a:t>
            </a: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円</a:t>
            </a:r>
            <a:endParaRPr sz="11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500</a:t>
            </a:r>
            <a:r>
              <a:rPr sz="1100" b="1" spc="-195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 </a:t>
            </a: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円</a:t>
            </a:r>
            <a:endParaRPr sz="11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500</a:t>
            </a:r>
            <a:r>
              <a:rPr sz="1100" b="1" spc="-195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 </a:t>
            </a: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円</a:t>
            </a:r>
            <a:endParaRPr sz="11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500</a:t>
            </a:r>
            <a:r>
              <a:rPr sz="1100" b="1" spc="-195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 </a:t>
            </a: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円</a:t>
            </a:r>
            <a:endParaRPr sz="11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7" name="object 7">
            <a:extLst>
              <a:ext uri="{FF2B5EF4-FFF2-40B4-BE49-F238E27FC236}">
                <a16:creationId xmlns:a16="http://schemas.microsoft.com/office/drawing/2014/main" id="{6F180FC9-B09C-9746-8917-63C7208729F2}"/>
              </a:ext>
            </a:extLst>
          </p:cNvPr>
          <p:cNvSpPr txBox="1"/>
          <p:nvPr/>
        </p:nvSpPr>
        <p:spPr>
          <a:xfrm>
            <a:off x="3939973" y="8484465"/>
            <a:ext cx="1562100" cy="1231900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0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・お料理名が入ります。</a:t>
            </a:r>
            <a:endParaRPr sz="11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・お料理名が入ります。</a:t>
            </a:r>
            <a:endParaRPr sz="11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・お料理名が入ります。</a:t>
            </a:r>
            <a:endParaRPr sz="11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・お料理名が入ります。</a:t>
            </a:r>
            <a:endParaRPr sz="11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・お料理名が入ります。</a:t>
            </a:r>
            <a:endParaRPr sz="11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8" name="object 8">
            <a:extLst>
              <a:ext uri="{FF2B5EF4-FFF2-40B4-BE49-F238E27FC236}">
                <a16:creationId xmlns:a16="http://schemas.microsoft.com/office/drawing/2014/main" id="{B9383AAB-A63D-AE46-BE99-F21F59BE151D}"/>
              </a:ext>
            </a:extLst>
          </p:cNvPr>
          <p:cNvSpPr txBox="1"/>
          <p:nvPr/>
        </p:nvSpPr>
        <p:spPr>
          <a:xfrm>
            <a:off x="6454014" y="8484327"/>
            <a:ext cx="457834" cy="1231900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0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500</a:t>
            </a:r>
            <a:r>
              <a:rPr sz="1100" b="1" spc="-195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 </a:t>
            </a: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円</a:t>
            </a:r>
            <a:endParaRPr sz="1100" b="1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500</a:t>
            </a:r>
            <a:r>
              <a:rPr sz="1100" b="1" spc="-195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 </a:t>
            </a: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円</a:t>
            </a:r>
            <a:endParaRPr sz="1100" b="1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500</a:t>
            </a:r>
            <a:r>
              <a:rPr sz="1100" b="1" spc="-195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 </a:t>
            </a: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円</a:t>
            </a:r>
            <a:endParaRPr sz="1100" b="1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500</a:t>
            </a:r>
            <a:r>
              <a:rPr sz="1100" b="1" spc="-195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 </a:t>
            </a: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円</a:t>
            </a:r>
            <a:endParaRPr sz="1100" b="1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500</a:t>
            </a:r>
            <a:r>
              <a:rPr sz="1100" b="1" spc="-195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 </a:t>
            </a: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円</a:t>
            </a:r>
            <a:endParaRPr sz="1100" b="1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9" name="object 9">
            <a:extLst>
              <a:ext uri="{FF2B5EF4-FFF2-40B4-BE49-F238E27FC236}">
                <a16:creationId xmlns:a16="http://schemas.microsoft.com/office/drawing/2014/main" id="{344AEB37-8062-894D-840D-71D0DB151E10}"/>
              </a:ext>
            </a:extLst>
          </p:cNvPr>
          <p:cNvSpPr txBox="1"/>
          <p:nvPr/>
        </p:nvSpPr>
        <p:spPr>
          <a:xfrm>
            <a:off x="532764" y="7742435"/>
            <a:ext cx="1651635" cy="256480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0"/>
              </a:spcBef>
            </a:pPr>
            <a:r>
              <a:rPr sz="1100" b="1" dirty="0" err="1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お料理名が入ります</a:t>
            </a: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。</a:t>
            </a:r>
            <a:endParaRPr sz="11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10" name="object 12">
            <a:extLst>
              <a:ext uri="{FF2B5EF4-FFF2-40B4-BE49-F238E27FC236}">
                <a16:creationId xmlns:a16="http://schemas.microsoft.com/office/drawing/2014/main" id="{09F23432-8AAB-4E45-A986-737ACCFEE255}"/>
              </a:ext>
            </a:extLst>
          </p:cNvPr>
          <p:cNvSpPr txBox="1"/>
          <p:nvPr/>
        </p:nvSpPr>
        <p:spPr>
          <a:xfrm>
            <a:off x="1614190" y="1653045"/>
            <a:ext cx="2997200" cy="31508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1100"/>
              </a:lnSpc>
              <a:spcBef>
                <a:spcPts val="100"/>
              </a:spcBef>
            </a:pPr>
            <a:r>
              <a:rPr sz="9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お料理の説明文が入ります。お料理の説明文が入ります。 お料理の説明文が入ります。お料理の説明文が入ります。</a:t>
            </a:r>
            <a:endParaRPr sz="9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11" name="object 13">
            <a:extLst>
              <a:ext uri="{FF2B5EF4-FFF2-40B4-BE49-F238E27FC236}">
                <a16:creationId xmlns:a16="http://schemas.microsoft.com/office/drawing/2014/main" id="{8886CB15-9ACA-5748-A68F-1396388A519D}"/>
              </a:ext>
            </a:extLst>
          </p:cNvPr>
          <p:cNvSpPr txBox="1"/>
          <p:nvPr/>
        </p:nvSpPr>
        <p:spPr>
          <a:xfrm>
            <a:off x="4720400" y="1592182"/>
            <a:ext cx="112458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780</a:t>
            </a:r>
            <a:r>
              <a:rPr sz="3000" b="1" spc="-465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 </a:t>
            </a:r>
            <a:r>
              <a:rPr sz="3750" b="1" baseline="4444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円</a:t>
            </a:r>
            <a:endParaRPr sz="3750" b="1" baseline="4444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12" name="object 19">
            <a:extLst>
              <a:ext uri="{FF2B5EF4-FFF2-40B4-BE49-F238E27FC236}">
                <a16:creationId xmlns:a16="http://schemas.microsoft.com/office/drawing/2014/main" id="{DC4B33B0-98FD-3B4F-A008-3DA9BFDB05B5}"/>
              </a:ext>
            </a:extLst>
          </p:cNvPr>
          <p:cNvSpPr txBox="1"/>
          <p:nvPr/>
        </p:nvSpPr>
        <p:spPr>
          <a:xfrm>
            <a:off x="520382" y="6047930"/>
            <a:ext cx="5384800" cy="278922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55244" rIns="0" bIns="0" rtlCol="0">
            <a:spAutoFit/>
          </a:bodyPr>
          <a:lstStyle/>
          <a:p>
            <a:pPr marL="75565" algn="ctr">
              <a:lnSpc>
                <a:spcPct val="100000"/>
              </a:lnSpc>
              <a:spcBef>
                <a:spcPts val="434"/>
              </a:spcBef>
            </a:pPr>
            <a:r>
              <a:rPr sz="1450" b="1" spc="-95" dirty="0" err="1">
                <a:solidFill>
                  <a:srgbClr val="004265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サブメニューのオススメはこちら</a:t>
            </a:r>
            <a:endParaRPr sz="145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13" name="object 9">
            <a:extLst>
              <a:ext uri="{FF2B5EF4-FFF2-40B4-BE49-F238E27FC236}">
                <a16:creationId xmlns:a16="http://schemas.microsoft.com/office/drawing/2014/main" id="{FF122982-CABD-FE42-9D47-82C9BDB4C615}"/>
              </a:ext>
            </a:extLst>
          </p:cNvPr>
          <p:cNvSpPr txBox="1"/>
          <p:nvPr/>
        </p:nvSpPr>
        <p:spPr>
          <a:xfrm>
            <a:off x="532764" y="7996752"/>
            <a:ext cx="1651635" cy="256480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05865">
              <a:lnSpc>
                <a:spcPct val="100000"/>
              </a:lnSpc>
              <a:spcBef>
                <a:spcPts val="580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450</a:t>
            </a:r>
            <a:r>
              <a:rPr sz="1100" b="1" spc="-17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 </a:t>
            </a: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円</a:t>
            </a:r>
            <a:endParaRPr sz="11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14" name="object 9">
            <a:extLst>
              <a:ext uri="{FF2B5EF4-FFF2-40B4-BE49-F238E27FC236}">
                <a16:creationId xmlns:a16="http://schemas.microsoft.com/office/drawing/2014/main" id="{A45D7F16-EF6D-E045-A523-31CC4D91FD92}"/>
              </a:ext>
            </a:extLst>
          </p:cNvPr>
          <p:cNvSpPr txBox="1"/>
          <p:nvPr/>
        </p:nvSpPr>
        <p:spPr>
          <a:xfrm>
            <a:off x="2402595" y="7786762"/>
            <a:ext cx="1651635" cy="256480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0"/>
              </a:spcBef>
            </a:pPr>
            <a:r>
              <a:rPr sz="1100" b="1" dirty="0" err="1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お料理名が入ります</a:t>
            </a: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。</a:t>
            </a:r>
            <a:endParaRPr sz="11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15" name="object 9">
            <a:extLst>
              <a:ext uri="{FF2B5EF4-FFF2-40B4-BE49-F238E27FC236}">
                <a16:creationId xmlns:a16="http://schemas.microsoft.com/office/drawing/2014/main" id="{A468D568-707A-0746-BB99-11A72042E1D0}"/>
              </a:ext>
            </a:extLst>
          </p:cNvPr>
          <p:cNvSpPr txBox="1"/>
          <p:nvPr/>
        </p:nvSpPr>
        <p:spPr>
          <a:xfrm>
            <a:off x="2402595" y="8041079"/>
            <a:ext cx="1651635" cy="256480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05865">
              <a:lnSpc>
                <a:spcPct val="100000"/>
              </a:lnSpc>
              <a:spcBef>
                <a:spcPts val="580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450</a:t>
            </a:r>
            <a:r>
              <a:rPr sz="1100" b="1" spc="-17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 </a:t>
            </a: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円</a:t>
            </a:r>
            <a:endParaRPr sz="11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16" name="object 9">
            <a:extLst>
              <a:ext uri="{FF2B5EF4-FFF2-40B4-BE49-F238E27FC236}">
                <a16:creationId xmlns:a16="http://schemas.microsoft.com/office/drawing/2014/main" id="{B9300159-B044-684F-B94A-DBA8076F0902}"/>
              </a:ext>
            </a:extLst>
          </p:cNvPr>
          <p:cNvSpPr txBox="1"/>
          <p:nvPr/>
        </p:nvSpPr>
        <p:spPr>
          <a:xfrm>
            <a:off x="4251755" y="7723467"/>
            <a:ext cx="1651635" cy="256480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0"/>
              </a:spcBef>
            </a:pPr>
            <a:r>
              <a:rPr sz="1100" b="1" dirty="0" err="1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お料理名が入ります</a:t>
            </a: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。</a:t>
            </a:r>
            <a:endParaRPr sz="11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17" name="object 9">
            <a:extLst>
              <a:ext uri="{FF2B5EF4-FFF2-40B4-BE49-F238E27FC236}">
                <a16:creationId xmlns:a16="http://schemas.microsoft.com/office/drawing/2014/main" id="{59665002-2459-3445-9CA3-303DE9048841}"/>
              </a:ext>
            </a:extLst>
          </p:cNvPr>
          <p:cNvSpPr txBox="1"/>
          <p:nvPr/>
        </p:nvSpPr>
        <p:spPr>
          <a:xfrm>
            <a:off x="4251755" y="7977784"/>
            <a:ext cx="1651635" cy="256480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05865">
              <a:lnSpc>
                <a:spcPct val="100000"/>
              </a:lnSpc>
              <a:spcBef>
                <a:spcPts val="580"/>
              </a:spcBef>
            </a:pP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450</a:t>
            </a:r>
            <a:r>
              <a:rPr sz="1100" b="1" spc="-17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 </a:t>
            </a:r>
            <a:r>
              <a:rPr sz="11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円</a:t>
            </a:r>
            <a:endParaRPr sz="11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pic>
        <p:nvPicPr>
          <p:cNvPr id="18" name="図 17">
            <a:extLst>
              <a:ext uri="{FF2B5EF4-FFF2-40B4-BE49-F238E27FC236}">
                <a16:creationId xmlns:a16="http://schemas.microsoft.com/office/drawing/2014/main" id="{1781D4D6-B09C-CA45-906D-330616675D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0" y="9982200"/>
            <a:ext cx="7772400" cy="927100"/>
          </a:xfrm>
          <a:prstGeom prst="rect">
            <a:avLst/>
          </a:prstGeom>
        </p:spPr>
      </p:pic>
      <p:pic>
        <p:nvPicPr>
          <p:cNvPr id="19" name="図 18">
            <a:extLst>
              <a:ext uri="{FF2B5EF4-FFF2-40B4-BE49-F238E27FC236}">
                <a16:creationId xmlns:a16="http://schemas.microsoft.com/office/drawing/2014/main" id="{8B35FDC8-F5FE-F344-AAC5-EED1D2FED6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0" y="0"/>
            <a:ext cx="7772400" cy="927100"/>
          </a:xfrm>
          <a:prstGeom prst="rect">
            <a:avLst/>
          </a:prstGeom>
        </p:spPr>
      </p:pic>
      <p:sp>
        <p:nvSpPr>
          <p:cNvPr id="20" name="正方形/長方形 19">
            <a:extLst>
              <a:ext uri="{FF2B5EF4-FFF2-40B4-BE49-F238E27FC236}">
                <a16:creationId xmlns:a16="http://schemas.microsoft.com/office/drawing/2014/main" id="{3807C971-0DAB-094D-820C-6ACEDCA14D38}"/>
              </a:ext>
            </a:extLst>
          </p:cNvPr>
          <p:cNvSpPr/>
          <p:nvPr/>
        </p:nvSpPr>
        <p:spPr>
          <a:xfrm>
            <a:off x="532764" y="6624156"/>
            <a:ext cx="1647279" cy="11220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正方形/長方形 20">
            <a:extLst>
              <a:ext uri="{FF2B5EF4-FFF2-40B4-BE49-F238E27FC236}">
                <a16:creationId xmlns:a16="http://schemas.microsoft.com/office/drawing/2014/main" id="{DAB92806-CAE9-844F-AC2C-84FADDAB647D}"/>
              </a:ext>
            </a:extLst>
          </p:cNvPr>
          <p:cNvSpPr/>
          <p:nvPr/>
        </p:nvSpPr>
        <p:spPr>
          <a:xfrm>
            <a:off x="2402595" y="6624156"/>
            <a:ext cx="1647279" cy="11220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正方形/長方形 21">
            <a:extLst>
              <a:ext uri="{FF2B5EF4-FFF2-40B4-BE49-F238E27FC236}">
                <a16:creationId xmlns:a16="http://schemas.microsoft.com/office/drawing/2014/main" id="{B6606947-7B7F-AD44-8EF6-62A42C35A07D}"/>
              </a:ext>
            </a:extLst>
          </p:cNvPr>
          <p:cNvSpPr/>
          <p:nvPr/>
        </p:nvSpPr>
        <p:spPr>
          <a:xfrm>
            <a:off x="4256111" y="6624156"/>
            <a:ext cx="1647279" cy="11220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正方形/長方形 22">
            <a:extLst>
              <a:ext uri="{FF2B5EF4-FFF2-40B4-BE49-F238E27FC236}">
                <a16:creationId xmlns:a16="http://schemas.microsoft.com/office/drawing/2014/main" id="{F6052D5E-75B9-9948-8D69-A490DAA9F542}"/>
              </a:ext>
            </a:extLst>
          </p:cNvPr>
          <p:cNvSpPr/>
          <p:nvPr/>
        </p:nvSpPr>
        <p:spPr>
          <a:xfrm>
            <a:off x="532764" y="2198170"/>
            <a:ext cx="5370626" cy="3553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object 18">
            <a:extLst>
              <a:ext uri="{FF2B5EF4-FFF2-40B4-BE49-F238E27FC236}">
                <a16:creationId xmlns:a16="http://schemas.microsoft.com/office/drawing/2014/main" id="{2695F20D-EF2A-A444-92F4-AA09910F401D}"/>
              </a:ext>
            </a:extLst>
          </p:cNvPr>
          <p:cNvSpPr/>
          <p:nvPr/>
        </p:nvSpPr>
        <p:spPr>
          <a:xfrm>
            <a:off x="215582" y="1116710"/>
            <a:ext cx="1374647" cy="137769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Yu Mincho Demibold" panose="02020400000000000000" pitchFamily="18" charset="-128"/>
              <a:ea typeface="Yu Mincho Demibold" panose="02020400000000000000" pitchFamily="18" charset="-128"/>
            </a:endParaRPr>
          </a:p>
        </p:txBody>
      </p:sp>
      <p:sp>
        <p:nvSpPr>
          <p:cNvPr id="26" name="object 4">
            <a:extLst>
              <a:ext uri="{FF2B5EF4-FFF2-40B4-BE49-F238E27FC236}">
                <a16:creationId xmlns:a16="http://schemas.microsoft.com/office/drawing/2014/main" id="{499B4797-E71A-7942-B5FE-E367B6D03E1B}"/>
              </a:ext>
            </a:extLst>
          </p:cNvPr>
          <p:cNvSpPr txBox="1">
            <a:spLocks/>
          </p:cNvSpPr>
          <p:nvPr/>
        </p:nvSpPr>
        <p:spPr>
          <a:xfrm>
            <a:off x="1593217" y="1170338"/>
            <a:ext cx="3531870" cy="4464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110"/>
              </a:spcBef>
            </a:pPr>
            <a:r>
              <a:rPr kumimoji="0" lang="ja-JP" altLang="en-US" sz="2800" kern="0" spc="10">
                <a:solidFill>
                  <a:schemeClr val="bg1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</a:rPr>
              <a:t>お料理名が入ります。</a:t>
            </a:r>
            <a:endParaRPr kumimoji="0" lang="ja-JP" altLang="en-US" sz="2800" kern="0" spc="10" dirty="0">
              <a:solidFill>
                <a:schemeClr val="bg1"/>
              </a:solidFill>
              <a:latin typeface="Yu Mincho Demibold" panose="02020400000000000000" pitchFamily="18" charset="-128"/>
              <a:ea typeface="Yu Mincho Demibold" panose="02020400000000000000" pitchFamily="18" charset="-12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84</Words>
  <Application>Microsoft Macintosh PowerPoint</Application>
  <PresentationFormat>ユーザー設定</PresentationFormat>
  <Paragraphs>32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游ゴシック</vt:lpstr>
      <vt:lpstr>Yu Mincho Demibold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foodmenu_04_3_A4</dc:title>
  <cp:lastModifiedBy>春樹 富永</cp:lastModifiedBy>
  <cp:revision>2</cp:revision>
  <dcterms:created xsi:type="dcterms:W3CDTF">2020-03-24T07:50:06Z</dcterms:created>
  <dcterms:modified xsi:type="dcterms:W3CDTF">2025-02-04T08:58:49Z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2020-03-24T00:00:00Z</vt:filetime>
  </property>
  <property fmtid="{D5CDD505-2E9C-101B-9397-08002B2CF9AE}" pid="3" name="Creator">
    <vt:lpwstr>Adobe Illustrator 24.1 (Macintosh)</vt:lpwstr>
  </property>
  <property fmtid="{D5CDD505-2E9C-101B-9397-08002B2CF9AE}" pid="4" name="LastSaved">
    <vt:filetime>2020-03-24T00:00:00Z</vt:filetime>
  </property>
</Properties>
</file>