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6" d="100"/>
          <a:sy n="76" d="100"/>
        </p:scale>
        <p:origin x="3552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00426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0E6E5622-159D-4944-9035-670691E1074A}"/>
              </a:ext>
            </a:extLst>
          </p:cNvPr>
          <p:cNvSpPr txBox="1"/>
          <p:nvPr/>
        </p:nvSpPr>
        <p:spPr>
          <a:xfrm>
            <a:off x="648500" y="1187450"/>
            <a:ext cx="413805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</a:t>
            </a:r>
            <a:r>
              <a:rPr lang="ja-JP" altLang="en-US" sz="1600" b="1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お料理名</a:t>
            </a:r>
            <a:endParaRPr lang="ja-JP" altLang="en-US"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lang="ja-JP" altLang="en-US" sz="1600" b="1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lang="ja-JP" altLang="en-US"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0232334F-3B40-2445-862F-70596D9AF2B7}"/>
              </a:ext>
            </a:extLst>
          </p:cNvPr>
          <p:cNvSpPr txBox="1"/>
          <p:nvPr/>
        </p:nvSpPr>
        <p:spPr>
          <a:xfrm>
            <a:off x="4609954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26DAFE94-EC18-0B45-9111-E042BA4197C1}"/>
              </a:ext>
            </a:extLst>
          </p:cNvPr>
          <p:cNvSpPr txBox="1"/>
          <p:nvPr/>
        </p:nvSpPr>
        <p:spPr>
          <a:xfrm>
            <a:off x="4255670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ABF2E657-3D53-8646-A65E-3E44B241B354}"/>
              </a:ext>
            </a:extLst>
          </p:cNvPr>
          <p:cNvSpPr txBox="1"/>
          <p:nvPr/>
        </p:nvSpPr>
        <p:spPr>
          <a:xfrm>
            <a:off x="3901386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1BF93074-6223-E340-9FCB-AF58E1B39D97}"/>
              </a:ext>
            </a:extLst>
          </p:cNvPr>
          <p:cNvSpPr txBox="1"/>
          <p:nvPr/>
        </p:nvSpPr>
        <p:spPr>
          <a:xfrm>
            <a:off x="3547101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7" name="object 7">
            <a:extLst>
              <a:ext uri="{FF2B5EF4-FFF2-40B4-BE49-F238E27FC236}">
                <a16:creationId xmlns:a16="http://schemas.microsoft.com/office/drawing/2014/main" id="{4F9DFB1F-2218-6849-B4AB-8CFFEA094CF6}"/>
              </a:ext>
            </a:extLst>
          </p:cNvPr>
          <p:cNvSpPr txBox="1"/>
          <p:nvPr/>
        </p:nvSpPr>
        <p:spPr>
          <a:xfrm>
            <a:off x="3192818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06BD42C6-5D9B-9C48-9EFA-7FD656B085BF}"/>
              </a:ext>
            </a:extLst>
          </p:cNvPr>
          <p:cNvSpPr txBox="1"/>
          <p:nvPr/>
        </p:nvSpPr>
        <p:spPr>
          <a:xfrm>
            <a:off x="2838533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9" name="object 9">
            <a:extLst>
              <a:ext uri="{FF2B5EF4-FFF2-40B4-BE49-F238E27FC236}">
                <a16:creationId xmlns:a16="http://schemas.microsoft.com/office/drawing/2014/main" id="{9B314C7F-CE60-6949-9A95-F8DB7B6D8B1A}"/>
              </a:ext>
            </a:extLst>
          </p:cNvPr>
          <p:cNvSpPr txBox="1"/>
          <p:nvPr/>
        </p:nvSpPr>
        <p:spPr>
          <a:xfrm>
            <a:off x="2484249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0" name="object 10">
            <a:extLst>
              <a:ext uri="{FF2B5EF4-FFF2-40B4-BE49-F238E27FC236}">
                <a16:creationId xmlns:a16="http://schemas.microsoft.com/office/drawing/2014/main" id="{A750F492-FFE8-734B-AF4D-F357374E997E}"/>
              </a:ext>
            </a:extLst>
          </p:cNvPr>
          <p:cNvSpPr txBox="1"/>
          <p:nvPr/>
        </p:nvSpPr>
        <p:spPr>
          <a:xfrm>
            <a:off x="2129965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1" name="object 11">
            <a:extLst>
              <a:ext uri="{FF2B5EF4-FFF2-40B4-BE49-F238E27FC236}">
                <a16:creationId xmlns:a16="http://schemas.microsoft.com/office/drawing/2014/main" id="{4D6F0D54-57A0-B143-AEA3-DE8530672369}"/>
              </a:ext>
            </a:extLst>
          </p:cNvPr>
          <p:cNvSpPr txBox="1"/>
          <p:nvPr/>
        </p:nvSpPr>
        <p:spPr>
          <a:xfrm>
            <a:off x="1775681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3D20D1B7-A2D0-704F-9987-E4C4EDE457F1}"/>
              </a:ext>
            </a:extLst>
          </p:cNvPr>
          <p:cNvSpPr txBox="1"/>
          <p:nvPr/>
        </p:nvSpPr>
        <p:spPr>
          <a:xfrm>
            <a:off x="1421397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3" name="object 13">
            <a:extLst>
              <a:ext uri="{FF2B5EF4-FFF2-40B4-BE49-F238E27FC236}">
                <a16:creationId xmlns:a16="http://schemas.microsoft.com/office/drawing/2014/main" id="{6CD0328B-BC01-C648-8DA7-0E249CAB82D2}"/>
              </a:ext>
            </a:extLst>
          </p:cNvPr>
          <p:cNvSpPr txBox="1"/>
          <p:nvPr/>
        </p:nvSpPr>
        <p:spPr>
          <a:xfrm>
            <a:off x="1067113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4" name="object 14">
            <a:extLst>
              <a:ext uri="{FF2B5EF4-FFF2-40B4-BE49-F238E27FC236}">
                <a16:creationId xmlns:a16="http://schemas.microsoft.com/office/drawing/2014/main" id="{23B2830D-A61F-E343-98BC-7ED470079399}"/>
              </a:ext>
            </a:extLst>
          </p:cNvPr>
          <p:cNvSpPr txBox="1"/>
          <p:nvPr/>
        </p:nvSpPr>
        <p:spPr>
          <a:xfrm>
            <a:off x="712829" y="3023885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5" name="object 15">
            <a:extLst>
              <a:ext uri="{FF2B5EF4-FFF2-40B4-BE49-F238E27FC236}">
                <a16:creationId xmlns:a16="http://schemas.microsoft.com/office/drawing/2014/main" id="{97715C9F-CC24-9542-B89E-3322A2021235}"/>
              </a:ext>
            </a:extLst>
          </p:cNvPr>
          <p:cNvSpPr/>
          <p:nvPr/>
        </p:nvSpPr>
        <p:spPr>
          <a:xfrm>
            <a:off x="5079767" y="1228785"/>
            <a:ext cx="496823" cy="24109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Mincho Demibold" panose="02020400000000000000" pitchFamily="18" charset="-128"/>
              <a:ea typeface="Yu Mincho Demibold" panose="02020400000000000000" pitchFamily="18" charset="-128"/>
            </a:endParaRPr>
          </a:p>
        </p:txBody>
      </p:sp>
      <p:sp>
        <p:nvSpPr>
          <p:cNvPr id="16" name="object 16">
            <a:extLst>
              <a:ext uri="{FF2B5EF4-FFF2-40B4-BE49-F238E27FC236}">
                <a16:creationId xmlns:a16="http://schemas.microsoft.com/office/drawing/2014/main" id="{0E307BD8-21A6-2A4B-B372-709BDA3196CE}"/>
              </a:ext>
            </a:extLst>
          </p:cNvPr>
          <p:cNvSpPr txBox="1"/>
          <p:nvPr/>
        </p:nvSpPr>
        <p:spPr>
          <a:xfrm>
            <a:off x="5194891" y="1347142"/>
            <a:ext cx="204287" cy="1397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8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サブタイトル</a:t>
            </a:r>
            <a:endParaRPr sz="18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7" name="object 17">
            <a:extLst>
              <a:ext uri="{FF2B5EF4-FFF2-40B4-BE49-F238E27FC236}">
                <a16:creationId xmlns:a16="http://schemas.microsoft.com/office/drawing/2014/main" id="{C91BADF0-A023-D147-8665-91E773128625}"/>
              </a:ext>
            </a:extLst>
          </p:cNvPr>
          <p:cNvSpPr txBox="1"/>
          <p:nvPr/>
        </p:nvSpPr>
        <p:spPr>
          <a:xfrm>
            <a:off x="648500" y="4297766"/>
            <a:ext cx="413805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18" name="object 30">
            <a:extLst>
              <a:ext uri="{FF2B5EF4-FFF2-40B4-BE49-F238E27FC236}">
                <a16:creationId xmlns:a16="http://schemas.microsoft.com/office/drawing/2014/main" id="{FBFDA2C8-209A-484A-A37C-2F6566FD6EF1}"/>
              </a:ext>
            </a:extLst>
          </p:cNvPr>
          <p:cNvSpPr/>
          <p:nvPr/>
        </p:nvSpPr>
        <p:spPr>
          <a:xfrm>
            <a:off x="5079767" y="4339083"/>
            <a:ext cx="496823" cy="24109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Mincho Demibold" panose="02020400000000000000" pitchFamily="18" charset="-128"/>
              <a:ea typeface="Yu Mincho Demibold" panose="02020400000000000000" pitchFamily="18" charset="-128"/>
            </a:endParaRPr>
          </a:p>
        </p:txBody>
      </p:sp>
      <p:sp>
        <p:nvSpPr>
          <p:cNvPr id="19" name="object 31">
            <a:extLst>
              <a:ext uri="{FF2B5EF4-FFF2-40B4-BE49-F238E27FC236}">
                <a16:creationId xmlns:a16="http://schemas.microsoft.com/office/drawing/2014/main" id="{2B68D60A-A882-7C4F-94D9-2534AF0118FB}"/>
              </a:ext>
            </a:extLst>
          </p:cNvPr>
          <p:cNvSpPr txBox="1"/>
          <p:nvPr/>
        </p:nvSpPr>
        <p:spPr>
          <a:xfrm>
            <a:off x="5190138" y="4465871"/>
            <a:ext cx="204287" cy="1397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8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サブタイトル</a:t>
            </a:r>
            <a:endParaRPr sz="18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20" name="object 32">
            <a:extLst>
              <a:ext uri="{FF2B5EF4-FFF2-40B4-BE49-F238E27FC236}">
                <a16:creationId xmlns:a16="http://schemas.microsoft.com/office/drawing/2014/main" id="{AD85F3BB-DF5F-A841-A7DF-9BFD50B57669}"/>
              </a:ext>
            </a:extLst>
          </p:cNvPr>
          <p:cNvSpPr/>
          <p:nvPr/>
        </p:nvSpPr>
        <p:spPr>
          <a:xfrm>
            <a:off x="483387" y="4006850"/>
            <a:ext cx="5452859" cy="853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Mincho Demibold" panose="02020400000000000000" pitchFamily="18" charset="-128"/>
              <a:ea typeface="Yu Mincho Demibold" panose="02020400000000000000" pitchFamily="18" charset="-128"/>
            </a:endParaRPr>
          </a:p>
        </p:txBody>
      </p:sp>
      <p:sp>
        <p:nvSpPr>
          <p:cNvPr id="21" name="object 33">
            <a:extLst>
              <a:ext uri="{FF2B5EF4-FFF2-40B4-BE49-F238E27FC236}">
                <a16:creationId xmlns:a16="http://schemas.microsoft.com/office/drawing/2014/main" id="{17606632-3DE7-C140-9DC5-8A40388C1EB5}"/>
              </a:ext>
            </a:extLst>
          </p:cNvPr>
          <p:cNvSpPr txBox="1"/>
          <p:nvPr/>
        </p:nvSpPr>
        <p:spPr>
          <a:xfrm>
            <a:off x="648500" y="7363332"/>
            <a:ext cx="413805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</a:pPr>
            <a:r>
              <a:rPr sz="16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・お料理名</a:t>
            </a:r>
            <a:endParaRPr sz="1600" b="1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22" name="object 46">
            <a:extLst>
              <a:ext uri="{FF2B5EF4-FFF2-40B4-BE49-F238E27FC236}">
                <a16:creationId xmlns:a16="http://schemas.microsoft.com/office/drawing/2014/main" id="{C48532E3-B2FA-1F45-BF3A-E202F6526489}"/>
              </a:ext>
            </a:extLst>
          </p:cNvPr>
          <p:cNvSpPr/>
          <p:nvPr/>
        </p:nvSpPr>
        <p:spPr>
          <a:xfrm>
            <a:off x="5079767" y="7415522"/>
            <a:ext cx="496823" cy="24140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Mincho Demibold" panose="02020400000000000000" pitchFamily="18" charset="-128"/>
              <a:ea typeface="Yu Mincho Demibold" panose="02020400000000000000" pitchFamily="18" charset="-128"/>
            </a:endParaRPr>
          </a:p>
        </p:txBody>
      </p:sp>
      <p:sp>
        <p:nvSpPr>
          <p:cNvPr id="23" name="object 47">
            <a:extLst>
              <a:ext uri="{FF2B5EF4-FFF2-40B4-BE49-F238E27FC236}">
                <a16:creationId xmlns:a16="http://schemas.microsoft.com/office/drawing/2014/main" id="{A5855A81-B54D-5346-8F8C-1365A4D54233}"/>
              </a:ext>
            </a:extLst>
          </p:cNvPr>
          <p:cNvSpPr txBox="1"/>
          <p:nvPr/>
        </p:nvSpPr>
        <p:spPr>
          <a:xfrm>
            <a:off x="5194891" y="7522871"/>
            <a:ext cx="204287" cy="1397000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800" b="1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サブタイトル</a:t>
            </a:r>
            <a:endParaRPr sz="1800" b="1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24" name="object 48">
            <a:extLst>
              <a:ext uri="{FF2B5EF4-FFF2-40B4-BE49-F238E27FC236}">
                <a16:creationId xmlns:a16="http://schemas.microsoft.com/office/drawing/2014/main" id="{FE1FF869-779B-324E-9638-FB4DDEAB47C0}"/>
              </a:ext>
            </a:extLst>
          </p:cNvPr>
          <p:cNvSpPr/>
          <p:nvPr/>
        </p:nvSpPr>
        <p:spPr>
          <a:xfrm>
            <a:off x="483387" y="7131050"/>
            <a:ext cx="5452859" cy="8534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Mincho Demibold" panose="02020400000000000000" pitchFamily="18" charset="-128"/>
              <a:ea typeface="Yu Mincho Demibold" panose="02020400000000000000" pitchFamily="18" charset="-128"/>
            </a:endParaRPr>
          </a:p>
        </p:txBody>
      </p:sp>
      <p:sp>
        <p:nvSpPr>
          <p:cNvPr id="25" name="object 50">
            <a:extLst>
              <a:ext uri="{FF2B5EF4-FFF2-40B4-BE49-F238E27FC236}">
                <a16:creationId xmlns:a16="http://schemas.microsoft.com/office/drawing/2014/main" id="{40CE5BB7-47A4-AE44-AC58-7B73FD39EC66}"/>
              </a:ext>
            </a:extLst>
          </p:cNvPr>
          <p:cNvSpPr/>
          <p:nvPr/>
        </p:nvSpPr>
        <p:spPr>
          <a:xfrm>
            <a:off x="6071861" y="1552332"/>
            <a:ext cx="1212850" cy="474345"/>
          </a:xfrm>
          <a:custGeom>
            <a:avLst/>
            <a:gdLst/>
            <a:ahLst/>
            <a:cxnLst/>
            <a:rect l="l" t="t" r="r" b="b"/>
            <a:pathLst>
              <a:path w="1212850" h="474344">
                <a:moveTo>
                  <a:pt x="446811" y="0"/>
                </a:moveTo>
                <a:lnTo>
                  <a:pt x="416382" y="55727"/>
                </a:lnTo>
                <a:lnTo>
                  <a:pt x="540054" y="123253"/>
                </a:lnTo>
                <a:lnTo>
                  <a:pt x="0" y="418122"/>
                </a:lnTo>
                <a:lnTo>
                  <a:pt x="30429" y="473862"/>
                </a:lnTo>
                <a:lnTo>
                  <a:pt x="606310" y="159435"/>
                </a:lnTo>
                <a:lnTo>
                  <a:pt x="738847" y="159435"/>
                </a:lnTo>
                <a:lnTo>
                  <a:pt x="672579" y="123253"/>
                </a:lnTo>
                <a:lnTo>
                  <a:pt x="738823" y="87083"/>
                </a:lnTo>
                <a:lnTo>
                  <a:pt x="606310" y="87083"/>
                </a:lnTo>
                <a:lnTo>
                  <a:pt x="446811" y="0"/>
                </a:lnTo>
                <a:close/>
              </a:path>
              <a:path w="1212850" h="474344">
                <a:moveTo>
                  <a:pt x="738847" y="159435"/>
                </a:moveTo>
                <a:lnTo>
                  <a:pt x="606310" y="159435"/>
                </a:lnTo>
                <a:lnTo>
                  <a:pt x="1182204" y="473862"/>
                </a:lnTo>
                <a:lnTo>
                  <a:pt x="1212634" y="418122"/>
                </a:lnTo>
                <a:lnTo>
                  <a:pt x="738847" y="159435"/>
                </a:lnTo>
                <a:close/>
              </a:path>
              <a:path w="1212850" h="474344">
                <a:moveTo>
                  <a:pt x="765810" y="0"/>
                </a:moveTo>
                <a:lnTo>
                  <a:pt x="606310" y="87083"/>
                </a:lnTo>
                <a:lnTo>
                  <a:pt x="738823" y="87083"/>
                </a:lnTo>
                <a:lnTo>
                  <a:pt x="796251" y="55727"/>
                </a:lnTo>
                <a:lnTo>
                  <a:pt x="76581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b="1">
              <a:latin typeface="Yu Mincho Demibold" panose="02020400000000000000" pitchFamily="18" charset="-128"/>
              <a:ea typeface="Yu Mincho Demibold" panose="02020400000000000000" pitchFamily="18" charset="-128"/>
            </a:endParaRPr>
          </a:p>
        </p:txBody>
      </p: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4F4D2BE1-A22C-234B-A470-99E254158215}"/>
              </a:ext>
            </a:extLst>
          </p:cNvPr>
          <p:cNvSpPr txBox="1"/>
          <p:nvPr/>
        </p:nvSpPr>
        <p:spPr>
          <a:xfrm>
            <a:off x="6142619" y="2163940"/>
            <a:ext cx="1015663" cy="677011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kumimoji="1" lang="ja-JP" altLang="en-US" sz="5400" b="1">
                <a:solidFill>
                  <a:schemeClr val="bg1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</a:rPr>
              <a:t>居酒屋</a:t>
            </a:r>
            <a:r>
              <a:rPr lang="en-US" altLang="ja-JP" sz="5400" b="1" dirty="0">
                <a:solidFill>
                  <a:schemeClr val="bg1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</a:rPr>
              <a:t>  </a:t>
            </a:r>
            <a:r>
              <a:rPr lang="ja-JP" altLang="en-US" sz="5400" b="1">
                <a:solidFill>
                  <a:schemeClr val="bg1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</a:rPr>
              <a:t>お品書き</a:t>
            </a:r>
            <a:endParaRPr kumimoji="1" lang="ja-JP" altLang="en-US" sz="5400" b="1">
              <a:solidFill>
                <a:schemeClr val="bg1"/>
              </a:solidFill>
              <a:latin typeface="Yu Mincho Demibold" panose="02020400000000000000" pitchFamily="18" charset="-128"/>
              <a:ea typeface="Yu Mincho Demibold" panose="02020400000000000000" pitchFamily="18" charset="-128"/>
            </a:endParaRPr>
          </a:p>
        </p:txBody>
      </p:sp>
      <p:pic>
        <p:nvPicPr>
          <p:cNvPr id="27" name="図 26">
            <a:extLst>
              <a:ext uri="{FF2B5EF4-FFF2-40B4-BE49-F238E27FC236}">
                <a16:creationId xmlns:a16="http://schemas.microsoft.com/office/drawing/2014/main" id="{2AD0030E-C56A-084B-865B-E39DE0BA8E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0" y="-10931"/>
            <a:ext cx="7772400" cy="927100"/>
          </a:xfrm>
          <a:prstGeom prst="rect">
            <a:avLst/>
          </a:prstGeom>
        </p:spPr>
      </p:pic>
      <p:pic>
        <p:nvPicPr>
          <p:cNvPr id="28" name="図 27">
            <a:extLst>
              <a:ext uri="{FF2B5EF4-FFF2-40B4-BE49-F238E27FC236}">
                <a16:creationId xmlns:a16="http://schemas.microsoft.com/office/drawing/2014/main" id="{9F9E52CA-7823-FD4A-A755-BC5048B417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-4872" y="10101081"/>
            <a:ext cx="7772400" cy="927100"/>
          </a:xfrm>
          <a:prstGeom prst="rect">
            <a:avLst/>
          </a:prstGeom>
        </p:spPr>
      </p:pic>
      <p:sp>
        <p:nvSpPr>
          <p:cNvPr id="29" name="object 3">
            <a:extLst>
              <a:ext uri="{FF2B5EF4-FFF2-40B4-BE49-F238E27FC236}">
                <a16:creationId xmlns:a16="http://schemas.microsoft.com/office/drawing/2014/main" id="{C7F19498-F21D-934B-97A4-3A55393BE49E}"/>
              </a:ext>
            </a:extLst>
          </p:cNvPr>
          <p:cNvSpPr txBox="1"/>
          <p:nvPr/>
        </p:nvSpPr>
        <p:spPr>
          <a:xfrm>
            <a:off x="4609954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0" name="object 4">
            <a:extLst>
              <a:ext uri="{FF2B5EF4-FFF2-40B4-BE49-F238E27FC236}">
                <a16:creationId xmlns:a16="http://schemas.microsoft.com/office/drawing/2014/main" id="{6882F7F9-87B4-B846-A122-84400C1A747D}"/>
              </a:ext>
            </a:extLst>
          </p:cNvPr>
          <p:cNvSpPr txBox="1"/>
          <p:nvPr/>
        </p:nvSpPr>
        <p:spPr>
          <a:xfrm>
            <a:off x="4255670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1" name="object 5">
            <a:extLst>
              <a:ext uri="{FF2B5EF4-FFF2-40B4-BE49-F238E27FC236}">
                <a16:creationId xmlns:a16="http://schemas.microsoft.com/office/drawing/2014/main" id="{122D90ED-8C09-EB45-9276-75FA6089039B}"/>
              </a:ext>
            </a:extLst>
          </p:cNvPr>
          <p:cNvSpPr txBox="1"/>
          <p:nvPr/>
        </p:nvSpPr>
        <p:spPr>
          <a:xfrm>
            <a:off x="3901386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2" name="object 6">
            <a:extLst>
              <a:ext uri="{FF2B5EF4-FFF2-40B4-BE49-F238E27FC236}">
                <a16:creationId xmlns:a16="http://schemas.microsoft.com/office/drawing/2014/main" id="{251322E3-B5A0-E747-ABE0-5B49E19620A3}"/>
              </a:ext>
            </a:extLst>
          </p:cNvPr>
          <p:cNvSpPr txBox="1"/>
          <p:nvPr/>
        </p:nvSpPr>
        <p:spPr>
          <a:xfrm>
            <a:off x="3547101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3" name="object 7">
            <a:extLst>
              <a:ext uri="{FF2B5EF4-FFF2-40B4-BE49-F238E27FC236}">
                <a16:creationId xmlns:a16="http://schemas.microsoft.com/office/drawing/2014/main" id="{D543D9E0-7B18-114B-9CBC-3620BBB56DE9}"/>
              </a:ext>
            </a:extLst>
          </p:cNvPr>
          <p:cNvSpPr txBox="1"/>
          <p:nvPr/>
        </p:nvSpPr>
        <p:spPr>
          <a:xfrm>
            <a:off x="3192818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4" name="object 8">
            <a:extLst>
              <a:ext uri="{FF2B5EF4-FFF2-40B4-BE49-F238E27FC236}">
                <a16:creationId xmlns:a16="http://schemas.microsoft.com/office/drawing/2014/main" id="{3BEB1F75-2E44-5D4F-8D9F-50AB841DBBD3}"/>
              </a:ext>
            </a:extLst>
          </p:cNvPr>
          <p:cNvSpPr txBox="1"/>
          <p:nvPr/>
        </p:nvSpPr>
        <p:spPr>
          <a:xfrm>
            <a:off x="2838533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5" name="object 9">
            <a:extLst>
              <a:ext uri="{FF2B5EF4-FFF2-40B4-BE49-F238E27FC236}">
                <a16:creationId xmlns:a16="http://schemas.microsoft.com/office/drawing/2014/main" id="{3D6ECFAC-3D35-7244-B493-18417471D386}"/>
              </a:ext>
            </a:extLst>
          </p:cNvPr>
          <p:cNvSpPr txBox="1"/>
          <p:nvPr/>
        </p:nvSpPr>
        <p:spPr>
          <a:xfrm>
            <a:off x="2484249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6" name="object 10">
            <a:extLst>
              <a:ext uri="{FF2B5EF4-FFF2-40B4-BE49-F238E27FC236}">
                <a16:creationId xmlns:a16="http://schemas.microsoft.com/office/drawing/2014/main" id="{D5F20AAD-2D4A-D34B-BB5D-FE6D73FC5610}"/>
              </a:ext>
            </a:extLst>
          </p:cNvPr>
          <p:cNvSpPr txBox="1"/>
          <p:nvPr/>
        </p:nvSpPr>
        <p:spPr>
          <a:xfrm>
            <a:off x="2129965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7" name="object 11">
            <a:extLst>
              <a:ext uri="{FF2B5EF4-FFF2-40B4-BE49-F238E27FC236}">
                <a16:creationId xmlns:a16="http://schemas.microsoft.com/office/drawing/2014/main" id="{DF3DBD6D-A0DA-9C4D-8F7E-7819ED6B3EC7}"/>
              </a:ext>
            </a:extLst>
          </p:cNvPr>
          <p:cNvSpPr txBox="1"/>
          <p:nvPr/>
        </p:nvSpPr>
        <p:spPr>
          <a:xfrm>
            <a:off x="1775681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8" name="object 12">
            <a:extLst>
              <a:ext uri="{FF2B5EF4-FFF2-40B4-BE49-F238E27FC236}">
                <a16:creationId xmlns:a16="http://schemas.microsoft.com/office/drawing/2014/main" id="{6D2901F6-AFB8-8048-9FC6-600CF6204B0E}"/>
              </a:ext>
            </a:extLst>
          </p:cNvPr>
          <p:cNvSpPr txBox="1"/>
          <p:nvPr/>
        </p:nvSpPr>
        <p:spPr>
          <a:xfrm>
            <a:off x="1421397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39" name="object 13">
            <a:extLst>
              <a:ext uri="{FF2B5EF4-FFF2-40B4-BE49-F238E27FC236}">
                <a16:creationId xmlns:a16="http://schemas.microsoft.com/office/drawing/2014/main" id="{E6B5B292-3405-0B4B-A0DD-5A3BAC8CDF9B}"/>
              </a:ext>
            </a:extLst>
          </p:cNvPr>
          <p:cNvSpPr txBox="1"/>
          <p:nvPr/>
        </p:nvSpPr>
        <p:spPr>
          <a:xfrm>
            <a:off x="1067113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0" name="object 14">
            <a:extLst>
              <a:ext uri="{FF2B5EF4-FFF2-40B4-BE49-F238E27FC236}">
                <a16:creationId xmlns:a16="http://schemas.microsoft.com/office/drawing/2014/main" id="{53D9EFF7-3FC1-BC4E-BEF5-ED9F82DEF47D}"/>
              </a:ext>
            </a:extLst>
          </p:cNvPr>
          <p:cNvSpPr txBox="1"/>
          <p:nvPr/>
        </p:nvSpPr>
        <p:spPr>
          <a:xfrm>
            <a:off x="712829" y="6139619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1" name="object 3">
            <a:extLst>
              <a:ext uri="{FF2B5EF4-FFF2-40B4-BE49-F238E27FC236}">
                <a16:creationId xmlns:a16="http://schemas.microsoft.com/office/drawing/2014/main" id="{A183FB2B-0BA4-F644-A409-470BCBDA5B33}"/>
              </a:ext>
            </a:extLst>
          </p:cNvPr>
          <p:cNvSpPr txBox="1"/>
          <p:nvPr/>
        </p:nvSpPr>
        <p:spPr>
          <a:xfrm>
            <a:off x="4609954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2" name="object 4">
            <a:extLst>
              <a:ext uri="{FF2B5EF4-FFF2-40B4-BE49-F238E27FC236}">
                <a16:creationId xmlns:a16="http://schemas.microsoft.com/office/drawing/2014/main" id="{3F73E534-819F-C649-A3E1-4FA0BE7EE8BE}"/>
              </a:ext>
            </a:extLst>
          </p:cNvPr>
          <p:cNvSpPr txBox="1"/>
          <p:nvPr/>
        </p:nvSpPr>
        <p:spPr>
          <a:xfrm>
            <a:off x="4255670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3" name="object 5">
            <a:extLst>
              <a:ext uri="{FF2B5EF4-FFF2-40B4-BE49-F238E27FC236}">
                <a16:creationId xmlns:a16="http://schemas.microsoft.com/office/drawing/2014/main" id="{C0A866AB-4669-AA4A-AC14-1FEFD03BBB30}"/>
              </a:ext>
            </a:extLst>
          </p:cNvPr>
          <p:cNvSpPr txBox="1"/>
          <p:nvPr/>
        </p:nvSpPr>
        <p:spPr>
          <a:xfrm>
            <a:off x="3901386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 dirty="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4" name="object 6">
            <a:extLst>
              <a:ext uri="{FF2B5EF4-FFF2-40B4-BE49-F238E27FC236}">
                <a16:creationId xmlns:a16="http://schemas.microsoft.com/office/drawing/2014/main" id="{5545EC3C-E089-C542-94B6-C614F2063398}"/>
              </a:ext>
            </a:extLst>
          </p:cNvPr>
          <p:cNvSpPr txBox="1"/>
          <p:nvPr/>
        </p:nvSpPr>
        <p:spPr>
          <a:xfrm>
            <a:off x="3547101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5" name="object 7">
            <a:extLst>
              <a:ext uri="{FF2B5EF4-FFF2-40B4-BE49-F238E27FC236}">
                <a16:creationId xmlns:a16="http://schemas.microsoft.com/office/drawing/2014/main" id="{EBDD4B54-FAC8-CC4E-BB86-EC4740C2BEEB}"/>
              </a:ext>
            </a:extLst>
          </p:cNvPr>
          <p:cNvSpPr txBox="1"/>
          <p:nvPr/>
        </p:nvSpPr>
        <p:spPr>
          <a:xfrm>
            <a:off x="3192818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6" name="object 8">
            <a:extLst>
              <a:ext uri="{FF2B5EF4-FFF2-40B4-BE49-F238E27FC236}">
                <a16:creationId xmlns:a16="http://schemas.microsoft.com/office/drawing/2014/main" id="{7976CFDC-EEDD-8348-B8E3-238C11DA8C38}"/>
              </a:ext>
            </a:extLst>
          </p:cNvPr>
          <p:cNvSpPr txBox="1"/>
          <p:nvPr/>
        </p:nvSpPr>
        <p:spPr>
          <a:xfrm>
            <a:off x="2838533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7" name="object 9">
            <a:extLst>
              <a:ext uri="{FF2B5EF4-FFF2-40B4-BE49-F238E27FC236}">
                <a16:creationId xmlns:a16="http://schemas.microsoft.com/office/drawing/2014/main" id="{59B3B161-676A-CE4F-841A-220853E1E2FA}"/>
              </a:ext>
            </a:extLst>
          </p:cNvPr>
          <p:cNvSpPr txBox="1"/>
          <p:nvPr/>
        </p:nvSpPr>
        <p:spPr>
          <a:xfrm>
            <a:off x="2484249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8" name="object 10">
            <a:extLst>
              <a:ext uri="{FF2B5EF4-FFF2-40B4-BE49-F238E27FC236}">
                <a16:creationId xmlns:a16="http://schemas.microsoft.com/office/drawing/2014/main" id="{EF07E3B9-7107-1E4A-A1A9-5447FA19829C}"/>
              </a:ext>
            </a:extLst>
          </p:cNvPr>
          <p:cNvSpPr txBox="1"/>
          <p:nvPr/>
        </p:nvSpPr>
        <p:spPr>
          <a:xfrm>
            <a:off x="2129965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49" name="object 11">
            <a:extLst>
              <a:ext uri="{FF2B5EF4-FFF2-40B4-BE49-F238E27FC236}">
                <a16:creationId xmlns:a16="http://schemas.microsoft.com/office/drawing/2014/main" id="{D740CFFF-2551-3043-979F-80F902E7E712}"/>
              </a:ext>
            </a:extLst>
          </p:cNvPr>
          <p:cNvSpPr txBox="1"/>
          <p:nvPr/>
        </p:nvSpPr>
        <p:spPr>
          <a:xfrm>
            <a:off x="1775681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50" name="object 12">
            <a:extLst>
              <a:ext uri="{FF2B5EF4-FFF2-40B4-BE49-F238E27FC236}">
                <a16:creationId xmlns:a16="http://schemas.microsoft.com/office/drawing/2014/main" id="{F1C44BB4-58C7-6440-B2E5-27C682694210}"/>
              </a:ext>
            </a:extLst>
          </p:cNvPr>
          <p:cNvSpPr txBox="1"/>
          <p:nvPr/>
        </p:nvSpPr>
        <p:spPr>
          <a:xfrm>
            <a:off x="1421397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51" name="object 13">
            <a:extLst>
              <a:ext uri="{FF2B5EF4-FFF2-40B4-BE49-F238E27FC236}">
                <a16:creationId xmlns:a16="http://schemas.microsoft.com/office/drawing/2014/main" id="{9EEA8694-6F36-B541-B45F-ACD2B05DBA4B}"/>
              </a:ext>
            </a:extLst>
          </p:cNvPr>
          <p:cNvSpPr txBox="1"/>
          <p:nvPr/>
        </p:nvSpPr>
        <p:spPr>
          <a:xfrm>
            <a:off x="1067113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  <p:sp>
        <p:nvSpPr>
          <p:cNvPr id="52" name="object 14">
            <a:extLst>
              <a:ext uri="{FF2B5EF4-FFF2-40B4-BE49-F238E27FC236}">
                <a16:creationId xmlns:a16="http://schemas.microsoft.com/office/drawing/2014/main" id="{7D90913C-EC32-734E-88CC-FCE7A26483DA}"/>
              </a:ext>
            </a:extLst>
          </p:cNvPr>
          <p:cNvSpPr txBox="1"/>
          <p:nvPr/>
        </p:nvSpPr>
        <p:spPr>
          <a:xfrm>
            <a:off x="712829" y="9210196"/>
            <a:ext cx="146066" cy="1038225"/>
          </a:xfrm>
          <a:prstGeom prst="rect">
            <a:avLst/>
          </a:prstGeom>
        </p:spPr>
        <p:txBody>
          <a:bodyPr vert="eaVert" wrap="square" lIns="0" tIns="0" rIns="0" bIns="0" rtlCol="0">
            <a:spAutoFit/>
          </a:bodyPr>
          <a:lstStyle/>
          <a:p>
            <a:pPr marL="12700">
              <a:lnSpc>
                <a:spcPct val="65000"/>
              </a:lnSpc>
            </a:pPr>
            <a:r>
              <a:rPr sz="1200" b="1" spc="-300" dirty="0">
                <a:solidFill>
                  <a:srgbClr val="FFFFFF"/>
                </a:solidFill>
                <a:latin typeface="Yu Mincho Demibold" panose="02020400000000000000" pitchFamily="18" charset="-128"/>
                <a:ea typeface="Yu Mincho Demibold" panose="02020400000000000000" pitchFamily="18" charset="-128"/>
                <a:cs typeface="HiraMinProN-W6"/>
              </a:rPr>
              <a:t>3 3 0 円</a:t>
            </a:r>
            <a:endParaRPr sz="1200" b="1" spc="-300">
              <a:latin typeface="Yu Mincho Demibold" panose="02020400000000000000" pitchFamily="18" charset="-128"/>
              <a:ea typeface="Yu Mincho Demibold" panose="02020400000000000000" pitchFamily="18" charset="-128"/>
              <a:cs typeface="HiraMinProN-W6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221</Words>
  <Application>Microsoft Macintosh PowerPoint</Application>
  <PresentationFormat>ユーザー設定</PresentationFormat>
  <Paragraphs>76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Mincho Demibold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カテゴリー名_種類番号_サイズ</dc:title>
  <cp:lastModifiedBy>春樹 富永</cp:lastModifiedBy>
  <cp:revision>2</cp:revision>
  <dcterms:created xsi:type="dcterms:W3CDTF">2020-03-24T07:47:22Z</dcterms:created>
  <dcterms:modified xsi:type="dcterms:W3CDTF">2025-02-04T09:27:33Z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2020-02-25T00:00:00Z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2020-03-24T00:00:00Z</vt:filetime>
  </property>
</Properties>
</file>