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7772400" cy="10909300"/>
  <p:notesSz cx="7772400" cy="109093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76" d="100"/>
          <a:sy n="76" d="100"/>
        </p:scale>
        <p:origin x="3552" y="20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46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402138" y="0"/>
            <a:ext cx="3368675" cy="546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723AB9-38A1-2D46-844C-58EAB04D93F5}" type="datetimeFigureOut">
              <a:rPr kumimoji="1" lang="ja-JP" altLang="en-US" smtClean="0"/>
              <a:t>2025/2/4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574925" y="1363663"/>
            <a:ext cx="2622550" cy="36814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77875" y="5249863"/>
            <a:ext cx="6216650" cy="4295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10363200"/>
            <a:ext cx="3368675" cy="5461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402138" y="10363200"/>
            <a:ext cx="3368675" cy="5461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38CCF7-FD71-604F-8D44-9D4478F881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2206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38CCF7-FD71-604F-8D44-9D4478F881F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4279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3406" y="3381883"/>
            <a:ext cx="6611937" cy="22909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6812" y="6109208"/>
            <a:ext cx="5445125" cy="2727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1" i="0">
                <a:solidFill>
                  <a:srgbClr val="004265"/>
                </a:solidFill>
                <a:latin typeface="HiraMinProN-W6"/>
                <a:cs typeface="HiraMinProN-W6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1" i="0">
                <a:solidFill>
                  <a:srgbClr val="004265"/>
                </a:solidFill>
                <a:latin typeface="HiraMinProN-W6"/>
                <a:cs typeface="HiraMinProN-W6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937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6056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2/4/25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1" i="0">
                <a:solidFill>
                  <a:srgbClr val="004265"/>
                </a:solidFill>
                <a:latin typeface="HiraMinProN-W6"/>
                <a:cs typeface="HiraMinProN-W6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2/4/25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2/4/25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280679" y="1505829"/>
            <a:ext cx="950975" cy="633374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20607" y="1170338"/>
            <a:ext cx="3531870" cy="4464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1" i="0">
                <a:solidFill>
                  <a:srgbClr val="004265"/>
                </a:solidFill>
                <a:latin typeface="HiraMinProN-W6"/>
                <a:cs typeface="HiraMinProN-W6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937" y="2509139"/>
            <a:ext cx="7000875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4775" y="10145649"/>
            <a:ext cx="2489200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937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600700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29181" y="1969555"/>
            <a:ext cx="533223" cy="4634230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0000"/>
              </a:lnSpc>
            </a:pPr>
            <a:r>
              <a:rPr sz="495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居酒屋</a:t>
            </a:r>
            <a:r>
              <a:rPr sz="4950" b="1" spc="-5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 </a:t>
            </a:r>
            <a:r>
              <a:rPr sz="495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お品書き</a:t>
            </a:r>
            <a:endParaRPr sz="495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10" dirty="0"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お料理名が入ります。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00155" y="8484771"/>
            <a:ext cx="1562100" cy="1231900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sz="11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・お料理名が入ります。</a:t>
            </a:r>
            <a:endParaRPr sz="11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11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・お料理名が入ります。</a:t>
            </a:r>
            <a:endParaRPr sz="11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11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・お料理名が入ります。</a:t>
            </a:r>
            <a:endParaRPr sz="11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11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・お料理名が入ります。</a:t>
            </a:r>
            <a:endParaRPr sz="11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11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・お料理名が入ります。</a:t>
            </a:r>
            <a:endParaRPr sz="11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14196" y="8484630"/>
            <a:ext cx="457834" cy="1231900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sz="11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500</a:t>
            </a:r>
            <a:r>
              <a:rPr sz="1100" b="1" spc="-195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 </a:t>
            </a:r>
            <a:r>
              <a:rPr sz="11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円</a:t>
            </a:r>
            <a:endParaRPr sz="11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11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500</a:t>
            </a:r>
            <a:r>
              <a:rPr sz="1100" b="1" spc="-195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 </a:t>
            </a:r>
            <a:r>
              <a:rPr sz="11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円</a:t>
            </a:r>
            <a:endParaRPr sz="11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11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500</a:t>
            </a:r>
            <a:r>
              <a:rPr sz="1100" b="1" spc="-195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 </a:t>
            </a:r>
            <a:r>
              <a:rPr sz="11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円</a:t>
            </a:r>
            <a:endParaRPr sz="11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11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500</a:t>
            </a:r>
            <a:r>
              <a:rPr sz="1100" b="1" spc="-195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 </a:t>
            </a:r>
            <a:r>
              <a:rPr sz="11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円</a:t>
            </a:r>
            <a:endParaRPr sz="11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11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500</a:t>
            </a:r>
            <a:r>
              <a:rPr sz="1100" b="1" spc="-195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 </a:t>
            </a:r>
            <a:r>
              <a:rPr sz="11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円</a:t>
            </a:r>
            <a:endParaRPr sz="11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67369" y="8484491"/>
            <a:ext cx="1562100" cy="1231900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sz="11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・お料理名が入ります。</a:t>
            </a:r>
            <a:endParaRPr sz="11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11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・お料理名が入ります。</a:t>
            </a:r>
            <a:endParaRPr sz="11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11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・お料理名が入ります。</a:t>
            </a:r>
            <a:endParaRPr sz="11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11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・お料理名が入ります。</a:t>
            </a:r>
            <a:endParaRPr sz="11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11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・お料理名が入ります。</a:t>
            </a:r>
            <a:endParaRPr sz="11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81410" y="8484351"/>
            <a:ext cx="457834" cy="1231900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sz="11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500</a:t>
            </a:r>
            <a:r>
              <a:rPr sz="1100" b="1" spc="-195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 </a:t>
            </a:r>
            <a:r>
              <a:rPr sz="11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円</a:t>
            </a:r>
            <a:endParaRPr sz="11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11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500</a:t>
            </a:r>
            <a:r>
              <a:rPr sz="1100" b="1" spc="-195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 </a:t>
            </a:r>
            <a:r>
              <a:rPr sz="11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円</a:t>
            </a:r>
            <a:endParaRPr sz="11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11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500</a:t>
            </a:r>
            <a:r>
              <a:rPr sz="1100" b="1" spc="-195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 </a:t>
            </a:r>
            <a:r>
              <a:rPr sz="11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円</a:t>
            </a:r>
            <a:endParaRPr sz="11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11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500</a:t>
            </a:r>
            <a:r>
              <a:rPr sz="1100" b="1" spc="-195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 </a:t>
            </a:r>
            <a:r>
              <a:rPr sz="11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円</a:t>
            </a:r>
            <a:endParaRPr sz="11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11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500</a:t>
            </a:r>
            <a:r>
              <a:rPr sz="1100" b="1" spc="-195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 </a:t>
            </a:r>
            <a:r>
              <a:rPr sz="11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円</a:t>
            </a:r>
            <a:endParaRPr sz="11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5080" y="7673672"/>
            <a:ext cx="1651635" cy="256480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sz="1100" b="1" dirty="0" err="1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お料理名が入ります</a:t>
            </a:r>
            <a:r>
              <a:rPr sz="11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。</a:t>
            </a:r>
            <a:endParaRPr sz="11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03288" y="7672834"/>
            <a:ext cx="1651635" cy="257122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1100" b="1" dirty="0" err="1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お料理名が入ります</a:t>
            </a:r>
            <a:r>
              <a:rPr sz="11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。</a:t>
            </a:r>
            <a:endParaRPr sz="11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71496" y="7672834"/>
            <a:ext cx="1651635" cy="257122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1100" b="1" dirty="0" err="1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お料理名が入ります</a:t>
            </a:r>
            <a:r>
              <a:rPr sz="11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。</a:t>
            </a:r>
            <a:endParaRPr sz="11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41580" y="1653045"/>
            <a:ext cx="2997200" cy="3150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9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お料理の説明文が入ります。お料理の説明文が入ります。 お料理の説明文が入ります。お料理の説明文が入ります。</a:t>
            </a:r>
            <a:endParaRPr sz="9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47797" y="1592182"/>
            <a:ext cx="112458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780</a:t>
            </a:r>
            <a:r>
              <a:rPr sz="3000" b="1" spc="-465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 </a:t>
            </a:r>
            <a:r>
              <a:rPr sz="3750" b="1" baseline="4444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円</a:t>
            </a:r>
            <a:endParaRPr sz="3750" b="1" baseline="4444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82166" y="1958494"/>
            <a:ext cx="251028" cy="1146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b="1"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47776" y="6022530"/>
            <a:ext cx="5384800" cy="278922"/>
          </a:xfrm>
          <a:prstGeom prst="rect">
            <a:avLst/>
          </a:prstGeom>
          <a:solidFill>
            <a:srgbClr val="004265"/>
          </a:solidFill>
        </p:spPr>
        <p:txBody>
          <a:bodyPr vert="horz" wrap="square" lIns="0" tIns="55244" rIns="0" bIns="0" rtlCol="0">
            <a:spAutoFit/>
          </a:bodyPr>
          <a:lstStyle/>
          <a:p>
            <a:pPr marL="75565" algn="ctr">
              <a:lnSpc>
                <a:spcPct val="100000"/>
              </a:lnSpc>
              <a:spcBef>
                <a:spcPts val="434"/>
              </a:spcBef>
            </a:pPr>
            <a:r>
              <a:rPr sz="1450" b="1" spc="-95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サブメニューのオススメはこちら</a:t>
            </a:r>
            <a:endParaRPr sz="145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21" name="object 8">
            <a:extLst>
              <a:ext uri="{FF2B5EF4-FFF2-40B4-BE49-F238E27FC236}">
                <a16:creationId xmlns:a16="http://schemas.microsoft.com/office/drawing/2014/main" id="{B3BACDF9-DE67-904E-AAB0-E118F15AA4FD}"/>
              </a:ext>
            </a:extLst>
          </p:cNvPr>
          <p:cNvSpPr txBox="1"/>
          <p:nvPr/>
        </p:nvSpPr>
        <p:spPr>
          <a:xfrm>
            <a:off x="535080" y="7964281"/>
            <a:ext cx="1651635" cy="256480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205865">
              <a:lnSpc>
                <a:spcPct val="100000"/>
              </a:lnSpc>
              <a:spcBef>
                <a:spcPts val="585"/>
              </a:spcBef>
            </a:pPr>
            <a:r>
              <a:rPr sz="11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450</a:t>
            </a:r>
            <a:r>
              <a:rPr sz="1100" b="1" spc="-170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 </a:t>
            </a:r>
            <a:r>
              <a:rPr sz="1100" b="1" dirty="0" err="1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円</a:t>
            </a:r>
            <a:endParaRPr sz="11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C114112F-3C07-F046-9250-A0F281FC984C}"/>
              </a:ext>
            </a:extLst>
          </p:cNvPr>
          <p:cNvSpPr txBox="1"/>
          <p:nvPr/>
        </p:nvSpPr>
        <p:spPr>
          <a:xfrm>
            <a:off x="2417319" y="7964281"/>
            <a:ext cx="1651635" cy="256480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205865">
              <a:lnSpc>
                <a:spcPct val="100000"/>
              </a:lnSpc>
              <a:spcBef>
                <a:spcPts val="585"/>
              </a:spcBef>
            </a:pPr>
            <a:r>
              <a:rPr sz="11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450</a:t>
            </a:r>
            <a:r>
              <a:rPr sz="1100" b="1" spc="-170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 </a:t>
            </a:r>
            <a:r>
              <a:rPr sz="1100" b="1" dirty="0" err="1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円</a:t>
            </a:r>
            <a:endParaRPr sz="11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23" name="object 8">
            <a:extLst>
              <a:ext uri="{FF2B5EF4-FFF2-40B4-BE49-F238E27FC236}">
                <a16:creationId xmlns:a16="http://schemas.microsoft.com/office/drawing/2014/main" id="{F2F4F467-5C00-9F48-840F-9689E21AF06C}"/>
              </a:ext>
            </a:extLst>
          </p:cNvPr>
          <p:cNvSpPr txBox="1"/>
          <p:nvPr/>
        </p:nvSpPr>
        <p:spPr>
          <a:xfrm>
            <a:off x="4293620" y="7964281"/>
            <a:ext cx="1651635" cy="256480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205865">
              <a:lnSpc>
                <a:spcPct val="100000"/>
              </a:lnSpc>
              <a:spcBef>
                <a:spcPts val="585"/>
              </a:spcBef>
            </a:pPr>
            <a:r>
              <a:rPr sz="11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450</a:t>
            </a:r>
            <a:r>
              <a:rPr sz="1100" b="1" spc="-170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 </a:t>
            </a:r>
            <a:r>
              <a:rPr sz="1100" b="1" dirty="0" err="1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円</a:t>
            </a:r>
            <a:endParaRPr sz="11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CC9BF21B-3586-0F40-9FFD-BE6AA879C5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0" y="0"/>
            <a:ext cx="7772400" cy="927100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ADAF6DFE-0C61-4B45-8A71-8CA49D822A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0" y="9982200"/>
            <a:ext cx="7772400" cy="927100"/>
          </a:xfrm>
          <a:prstGeom prst="rect">
            <a:avLst/>
          </a:prstGeom>
        </p:spPr>
      </p:pic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9F4054E3-544D-DD41-98A9-1F6C8A56CE36}"/>
              </a:ext>
            </a:extLst>
          </p:cNvPr>
          <p:cNvSpPr/>
          <p:nvPr/>
        </p:nvSpPr>
        <p:spPr>
          <a:xfrm>
            <a:off x="562778" y="6445250"/>
            <a:ext cx="1623937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94AF5B09-A3EB-7045-9192-26E6A8B41936}"/>
              </a:ext>
            </a:extLst>
          </p:cNvPr>
          <p:cNvSpPr/>
          <p:nvPr/>
        </p:nvSpPr>
        <p:spPr>
          <a:xfrm>
            <a:off x="2430324" y="6445250"/>
            <a:ext cx="1623937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EF6DBB83-CEF8-1A44-B306-F1460AAD0CA7}"/>
              </a:ext>
            </a:extLst>
          </p:cNvPr>
          <p:cNvSpPr/>
          <p:nvPr/>
        </p:nvSpPr>
        <p:spPr>
          <a:xfrm>
            <a:off x="4282372" y="6445250"/>
            <a:ext cx="1623937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1250C4F-68EF-444F-B320-76AE78139448}"/>
              </a:ext>
            </a:extLst>
          </p:cNvPr>
          <p:cNvSpPr/>
          <p:nvPr/>
        </p:nvSpPr>
        <p:spPr>
          <a:xfrm>
            <a:off x="559499" y="2094178"/>
            <a:ext cx="5358533" cy="36464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object 17"/>
          <p:cNvSpPr/>
          <p:nvPr/>
        </p:nvSpPr>
        <p:spPr>
          <a:xfrm>
            <a:off x="224303" y="1097397"/>
            <a:ext cx="1374647" cy="137769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b="1"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62778" y="1391932"/>
            <a:ext cx="830484" cy="69091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b="1"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80</Words>
  <Application>Microsoft Macintosh PowerPoint</Application>
  <PresentationFormat>ユーザー設定</PresentationFormat>
  <Paragraphs>32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HiraMinProN-W6</vt:lpstr>
      <vt:lpstr>游ゴシック</vt:lpstr>
      <vt:lpstr>Yu Mincho Demibold</vt:lpstr>
      <vt:lpstr>Calibri</vt:lpstr>
      <vt:lpstr>Office Theme</vt:lpstr>
      <vt:lpstr>お料理名が入ります。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foodmenu_04_A4</dc:title>
  <cp:lastModifiedBy>春樹 富永</cp:lastModifiedBy>
  <cp:revision>7</cp:revision>
  <dcterms:created xsi:type="dcterms:W3CDTF">2020-02-19T09:19:20Z</dcterms:created>
  <dcterms:modified xsi:type="dcterms:W3CDTF">2025-02-04T09:00:33Z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2020-02-19T00:00:00Z</vt:filetime>
  </property>
  <property fmtid="{D5CDD505-2E9C-101B-9397-08002B2CF9AE}" pid="3" name="Creator">
    <vt:lpwstr>Adobe Illustrator 24.0 (Macintosh)</vt:lpwstr>
  </property>
  <property fmtid="{D5CDD505-2E9C-101B-9397-08002B2CF9AE}" pid="4" name="LastSaved">
    <vt:filetime>2020-02-19T00:00:00Z</vt:filetime>
  </property>
</Properties>
</file>