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6" d="100"/>
          <a:sy n="76" d="100"/>
        </p:scale>
        <p:origin x="3552" y="2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9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6345" y="1969555"/>
            <a:ext cx="6546059" cy="4634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1" i="0">
                <a:solidFill>
                  <a:srgbClr val="004265"/>
                </a:solidFill>
                <a:latin typeface="HiraMinProN-W6"/>
                <a:cs typeface="HiraMinProN-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0484" y="1260277"/>
            <a:ext cx="4138056" cy="103822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0484" y="4149800"/>
            <a:ext cx="4138056" cy="103822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842474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88190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33906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79622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25338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071054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716770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62486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08202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53918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99634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5350" y="583565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50484" y="7207250"/>
            <a:ext cx="4138056" cy="1038225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600" b="1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・お料理名</a:t>
            </a:r>
            <a:endParaRPr sz="16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6281508" y="1513756"/>
            <a:ext cx="948055" cy="6324600"/>
          </a:xfrm>
          <a:custGeom>
            <a:avLst/>
            <a:gdLst/>
            <a:ahLst/>
            <a:cxnLst/>
            <a:rect l="l" t="t" r="r" b="b"/>
            <a:pathLst>
              <a:path w="948054" h="6324600">
                <a:moveTo>
                  <a:pt x="499749" y="0"/>
                </a:moveTo>
                <a:lnTo>
                  <a:pt x="488979" y="0"/>
                </a:lnTo>
                <a:lnTo>
                  <a:pt x="459065" y="38100"/>
                </a:lnTo>
                <a:lnTo>
                  <a:pt x="430223" y="88900"/>
                </a:lnTo>
                <a:lnTo>
                  <a:pt x="402383" y="127000"/>
                </a:lnTo>
                <a:lnTo>
                  <a:pt x="375471" y="177800"/>
                </a:lnTo>
                <a:lnTo>
                  <a:pt x="349417" y="215900"/>
                </a:lnTo>
                <a:lnTo>
                  <a:pt x="324146" y="266700"/>
                </a:lnTo>
                <a:lnTo>
                  <a:pt x="299588" y="317500"/>
                </a:lnTo>
                <a:lnTo>
                  <a:pt x="275670" y="355600"/>
                </a:lnTo>
                <a:lnTo>
                  <a:pt x="252611" y="406400"/>
                </a:lnTo>
                <a:lnTo>
                  <a:pt x="230561" y="457200"/>
                </a:lnTo>
                <a:lnTo>
                  <a:pt x="209342" y="508000"/>
                </a:lnTo>
                <a:lnTo>
                  <a:pt x="188777" y="558800"/>
                </a:lnTo>
                <a:lnTo>
                  <a:pt x="168853" y="596900"/>
                </a:lnTo>
                <a:lnTo>
                  <a:pt x="149913" y="647700"/>
                </a:lnTo>
                <a:lnTo>
                  <a:pt x="131886" y="698500"/>
                </a:lnTo>
                <a:lnTo>
                  <a:pt x="114698" y="749300"/>
                </a:lnTo>
                <a:lnTo>
                  <a:pt x="98788" y="800100"/>
                </a:lnTo>
                <a:lnTo>
                  <a:pt x="83833" y="850900"/>
                </a:lnTo>
                <a:lnTo>
                  <a:pt x="69889" y="901700"/>
                </a:lnTo>
                <a:lnTo>
                  <a:pt x="57013" y="952500"/>
                </a:lnTo>
                <a:lnTo>
                  <a:pt x="45259" y="1016000"/>
                </a:lnTo>
                <a:lnTo>
                  <a:pt x="34686" y="1066800"/>
                </a:lnTo>
                <a:lnTo>
                  <a:pt x="25348" y="1117600"/>
                </a:lnTo>
                <a:lnTo>
                  <a:pt x="17301" y="1168400"/>
                </a:lnTo>
                <a:lnTo>
                  <a:pt x="11194" y="1219200"/>
                </a:lnTo>
                <a:lnTo>
                  <a:pt x="6055" y="1270000"/>
                </a:lnTo>
                <a:lnTo>
                  <a:pt x="2374" y="1333500"/>
                </a:lnTo>
                <a:lnTo>
                  <a:pt x="639" y="1384300"/>
                </a:lnTo>
                <a:lnTo>
                  <a:pt x="413" y="1397000"/>
                </a:lnTo>
                <a:lnTo>
                  <a:pt x="147" y="1409700"/>
                </a:lnTo>
                <a:lnTo>
                  <a:pt x="0" y="1422400"/>
                </a:lnTo>
                <a:lnTo>
                  <a:pt x="131" y="1435100"/>
                </a:lnTo>
                <a:lnTo>
                  <a:pt x="2087" y="1498600"/>
                </a:lnTo>
                <a:lnTo>
                  <a:pt x="5503" y="1549400"/>
                </a:lnTo>
                <a:lnTo>
                  <a:pt x="10545" y="1600200"/>
                </a:lnTo>
                <a:lnTo>
                  <a:pt x="16169" y="1638300"/>
                </a:lnTo>
                <a:lnTo>
                  <a:pt x="18203" y="1663700"/>
                </a:lnTo>
                <a:lnTo>
                  <a:pt x="20312" y="1676400"/>
                </a:lnTo>
                <a:lnTo>
                  <a:pt x="22375" y="1689100"/>
                </a:lnTo>
                <a:lnTo>
                  <a:pt x="24600" y="1701800"/>
                </a:lnTo>
                <a:lnTo>
                  <a:pt x="27195" y="1714500"/>
                </a:lnTo>
                <a:lnTo>
                  <a:pt x="39260" y="1765300"/>
                </a:lnTo>
                <a:lnTo>
                  <a:pt x="45343" y="1790700"/>
                </a:lnTo>
                <a:lnTo>
                  <a:pt x="47147" y="1803400"/>
                </a:lnTo>
                <a:lnTo>
                  <a:pt x="49078" y="1803400"/>
                </a:lnTo>
                <a:lnTo>
                  <a:pt x="51060" y="1816100"/>
                </a:lnTo>
                <a:lnTo>
                  <a:pt x="53014" y="1816100"/>
                </a:lnTo>
                <a:lnTo>
                  <a:pt x="68787" y="1866900"/>
                </a:lnTo>
                <a:lnTo>
                  <a:pt x="72800" y="1892300"/>
                </a:lnTo>
                <a:lnTo>
                  <a:pt x="87393" y="1930400"/>
                </a:lnTo>
                <a:lnTo>
                  <a:pt x="92301" y="1943100"/>
                </a:lnTo>
                <a:lnTo>
                  <a:pt x="97178" y="1955800"/>
                </a:lnTo>
                <a:lnTo>
                  <a:pt x="102112" y="1968500"/>
                </a:lnTo>
                <a:lnTo>
                  <a:pt x="130776" y="2032000"/>
                </a:lnTo>
                <a:lnTo>
                  <a:pt x="154750" y="2082800"/>
                </a:lnTo>
                <a:lnTo>
                  <a:pt x="166987" y="2095500"/>
                </a:lnTo>
                <a:lnTo>
                  <a:pt x="191539" y="2146300"/>
                </a:lnTo>
                <a:lnTo>
                  <a:pt x="229112" y="2222500"/>
                </a:lnTo>
                <a:lnTo>
                  <a:pt x="254594" y="2260600"/>
                </a:lnTo>
                <a:lnTo>
                  <a:pt x="280428" y="2311400"/>
                </a:lnTo>
                <a:lnTo>
                  <a:pt x="306502" y="2362200"/>
                </a:lnTo>
                <a:lnTo>
                  <a:pt x="332706" y="2400300"/>
                </a:lnTo>
                <a:lnTo>
                  <a:pt x="358781" y="2451100"/>
                </a:lnTo>
                <a:lnTo>
                  <a:pt x="384995" y="2489200"/>
                </a:lnTo>
                <a:lnTo>
                  <a:pt x="437364" y="2578100"/>
                </a:lnTo>
                <a:lnTo>
                  <a:pt x="463279" y="2628900"/>
                </a:lnTo>
                <a:lnTo>
                  <a:pt x="488856" y="2667000"/>
                </a:lnTo>
                <a:lnTo>
                  <a:pt x="513973" y="2717800"/>
                </a:lnTo>
                <a:lnTo>
                  <a:pt x="538512" y="2755900"/>
                </a:lnTo>
                <a:lnTo>
                  <a:pt x="562354" y="2806700"/>
                </a:lnTo>
                <a:lnTo>
                  <a:pt x="585377" y="2844800"/>
                </a:lnTo>
                <a:lnTo>
                  <a:pt x="607463" y="2895600"/>
                </a:lnTo>
                <a:lnTo>
                  <a:pt x="628493" y="2946400"/>
                </a:lnTo>
                <a:lnTo>
                  <a:pt x="648345" y="2984500"/>
                </a:lnTo>
                <a:lnTo>
                  <a:pt x="666902" y="3035300"/>
                </a:lnTo>
                <a:lnTo>
                  <a:pt x="684042" y="3073400"/>
                </a:lnTo>
                <a:lnTo>
                  <a:pt x="699647" y="3124200"/>
                </a:lnTo>
                <a:lnTo>
                  <a:pt x="713651" y="3175000"/>
                </a:lnTo>
                <a:lnTo>
                  <a:pt x="725709" y="3213100"/>
                </a:lnTo>
                <a:lnTo>
                  <a:pt x="736121" y="3263900"/>
                </a:lnTo>
                <a:lnTo>
                  <a:pt x="745189" y="3314700"/>
                </a:lnTo>
                <a:lnTo>
                  <a:pt x="752468" y="3365500"/>
                </a:lnTo>
                <a:lnTo>
                  <a:pt x="757575" y="3416300"/>
                </a:lnTo>
                <a:lnTo>
                  <a:pt x="760962" y="3454400"/>
                </a:lnTo>
                <a:lnTo>
                  <a:pt x="763083" y="3505200"/>
                </a:lnTo>
                <a:lnTo>
                  <a:pt x="762927" y="3556000"/>
                </a:lnTo>
                <a:lnTo>
                  <a:pt x="761400" y="3606800"/>
                </a:lnTo>
                <a:lnTo>
                  <a:pt x="758519" y="3657600"/>
                </a:lnTo>
                <a:lnTo>
                  <a:pt x="754301" y="3708400"/>
                </a:lnTo>
                <a:lnTo>
                  <a:pt x="748762" y="3759200"/>
                </a:lnTo>
                <a:lnTo>
                  <a:pt x="741916" y="3810000"/>
                </a:lnTo>
                <a:lnTo>
                  <a:pt x="733782" y="3848100"/>
                </a:lnTo>
                <a:lnTo>
                  <a:pt x="724374" y="3898900"/>
                </a:lnTo>
                <a:lnTo>
                  <a:pt x="713876" y="3949700"/>
                </a:lnTo>
                <a:lnTo>
                  <a:pt x="702518" y="4000500"/>
                </a:lnTo>
                <a:lnTo>
                  <a:pt x="690330" y="4051300"/>
                </a:lnTo>
                <a:lnTo>
                  <a:pt x="677341" y="4102100"/>
                </a:lnTo>
                <a:lnTo>
                  <a:pt x="663581" y="4152900"/>
                </a:lnTo>
                <a:lnTo>
                  <a:pt x="649080" y="4203700"/>
                </a:lnTo>
                <a:lnTo>
                  <a:pt x="633868" y="4241800"/>
                </a:lnTo>
                <a:lnTo>
                  <a:pt x="617973" y="4292600"/>
                </a:lnTo>
                <a:lnTo>
                  <a:pt x="584585" y="4394200"/>
                </a:lnTo>
                <a:lnTo>
                  <a:pt x="549596" y="4495800"/>
                </a:lnTo>
                <a:lnTo>
                  <a:pt x="514438" y="4584700"/>
                </a:lnTo>
                <a:lnTo>
                  <a:pt x="496956" y="4635500"/>
                </a:lnTo>
                <a:lnTo>
                  <a:pt x="445131" y="4787900"/>
                </a:lnTo>
                <a:lnTo>
                  <a:pt x="427947" y="4838700"/>
                </a:lnTo>
                <a:lnTo>
                  <a:pt x="410874" y="4889500"/>
                </a:lnTo>
                <a:lnTo>
                  <a:pt x="393951" y="4940300"/>
                </a:lnTo>
                <a:lnTo>
                  <a:pt x="377218" y="4978400"/>
                </a:lnTo>
                <a:lnTo>
                  <a:pt x="360714" y="5029200"/>
                </a:lnTo>
                <a:lnTo>
                  <a:pt x="344479" y="5080000"/>
                </a:lnTo>
                <a:lnTo>
                  <a:pt x="336272" y="5105400"/>
                </a:lnTo>
                <a:lnTo>
                  <a:pt x="328234" y="5130800"/>
                </a:lnTo>
                <a:lnTo>
                  <a:pt x="320374" y="5156200"/>
                </a:lnTo>
                <a:lnTo>
                  <a:pt x="312703" y="5181600"/>
                </a:lnTo>
                <a:lnTo>
                  <a:pt x="305062" y="5207000"/>
                </a:lnTo>
                <a:lnTo>
                  <a:pt x="297305" y="5232400"/>
                </a:lnTo>
                <a:lnTo>
                  <a:pt x="289718" y="5257800"/>
                </a:lnTo>
                <a:lnTo>
                  <a:pt x="282592" y="5283200"/>
                </a:lnTo>
                <a:lnTo>
                  <a:pt x="275540" y="5308600"/>
                </a:lnTo>
                <a:lnTo>
                  <a:pt x="268415" y="5334000"/>
                </a:lnTo>
                <a:lnTo>
                  <a:pt x="261400" y="5359400"/>
                </a:lnTo>
                <a:lnTo>
                  <a:pt x="254677" y="5384800"/>
                </a:lnTo>
                <a:lnTo>
                  <a:pt x="248597" y="5410200"/>
                </a:lnTo>
                <a:lnTo>
                  <a:pt x="242488" y="5435600"/>
                </a:lnTo>
                <a:lnTo>
                  <a:pt x="236546" y="5461000"/>
                </a:lnTo>
                <a:lnTo>
                  <a:pt x="230966" y="5486400"/>
                </a:lnTo>
                <a:lnTo>
                  <a:pt x="221312" y="5549900"/>
                </a:lnTo>
                <a:lnTo>
                  <a:pt x="212877" y="5600700"/>
                </a:lnTo>
                <a:lnTo>
                  <a:pt x="206329" y="5651500"/>
                </a:lnTo>
                <a:lnTo>
                  <a:pt x="202340" y="5702300"/>
                </a:lnTo>
                <a:lnTo>
                  <a:pt x="199868" y="5753100"/>
                </a:lnTo>
                <a:lnTo>
                  <a:pt x="200554" y="5816600"/>
                </a:lnTo>
                <a:lnTo>
                  <a:pt x="203524" y="5867400"/>
                </a:lnTo>
                <a:lnTo>
                  <a:pt x="207903" y="5918200"/>
                </a:lnTo>
                <a:lnTo>
                  <a:pt x="214494" y="5969000"/>
                </a:lnTo>
                <a:lnTo>
                  <a:pt x="222176" y="6019800"/>
                </a:lnTo>
                <a:lnTo>
                  <a:pt x="230788" y="6070600"/>
                </a:lnTo>
                <a:lnTo>
                  <a:pt x="240166" y="6121400"/>
                </a:lnTo>
                <a:lnTo>
                  <a:pt x="250148" y="6172200"/>
                </a:lnTo>
                <a:lnTo>
                  <a:pt x="260572" y="6223000"/>
                </a:lnTo>
                <a:lnTo>
                  <a:pt x="271276" y="6273800"/>
                </a:lnTo>
                <a:lnTo>
                  <a:pt x="282096" y="6324600"/>
                </a:lnTo>
                <a:lnTo>
                  <a:pt x="294669" y="6324600"/>
                </a:lnTo>
                <a:lnTo>
                  <a:pt x="277346" y="6121400"/>
                </a:lnTo>
                <a:lnTo>
                  <a:pt x="275381" y="6096000"/>
                </a:lnTo>
                <a:lnTo>
                  <a:pt x="273586" y="6070600"/>
                </a:lnTo>
                <a:lnTo>
                  <a:pt x="271855" y="6045200"/>
                </a:lnTo>
                <a:lnTo>
                  <a:pt x="270082" y="6019800"/>
                </a:lnTo>
                <a:lnTo>
                  <a:pt x="268773" y="5994400"/>
                </a:lnTo>
                <a:lnTo>
                  <a:pt x="267833" y="5969000"/>
                </a:lnTo>
                <a:lnTo>
                  <a:pt x="267051" y="5943600"/>
                </a:lnTo>
                <a:lnTo>
                  <a:pt x="266221" y="5918200"/>
                </a:lnTo>
                <a:lnTo>
                  <a:pt x="267059" y="5867400"/>
                </a:lnTo>
                <a:lnTo>
                  <a:pt x="267453" y="5842000"/>
                </a:lnTo>
                <a:lnTo>
                  <a:pt x="267718" y="5829300"/>
                </a:lnTo>
                <a:lnTo>
                  <a:pt x="268180" y="5829300"/>
                </a:lnTo>
                <a:lnTo>
                  <a:pt x="268714" y="5816600"/>
                </a:lnTo>
                <a:lnTo>
                  <a:pt x="269193" y="5816600"/>
                </a:lnTo>
                <a:lnTo>
                  <a:pt x="272711" y="5765800"/>
                </a:lnTo>
                <a:lnTo>
                  <a:pt x="273987" y="5753100"/>
                </a:lnTo>
                <a:lnTo>
                  <a:pt x="275648" y="5740400"/>
                </a:lnTo>
                <a:lnTo>
                  <a:pt x="277447" y="5727700"/>
                </a:lnTo>
                <a:lnTo>
                  <a:pt x="279137" y="5715000"/>
                </a:lnTo>
                <a:lnTo>
                  <a:pt x="286933" y="5664200"/>
                </a:lnTo>
                <a:lnTo>
                  <a:pt x="297165" y="5613400"/>
                </a:lnTo>
                <a:lnTo>
                  <a:pt x="309187" y="5562600"/>
                </a:lnTo>
                <a:lnTo>
                  <a:pt x="322355" y="5511800"/>
                </a:lnTo>
                <a:lnTo>
                  <a:pt x="337184" y="5461000"/>
                </a:lnTo>
                <a:lnTo>
                  <a:pt x="352969" y="5410200"/>
                </a:lnTo>
                <a:lnTo>
                  <a:pt x="369577" y="5372100"/>
                </a:lnTo>
                <a:lnTo>
                  <a:pt x="386878" y="5321300"/>
                </a:lnTo>
                <a:lnTo>
                  <a:pt x="404738" y="5270500"/>
                </a:lnTo>
                <a:lnTo>
                  <a:pt x="423025" y="5219700"/>
                </a:lnTo>
                <a:lnTo>
                  <a:pt x="441608" y="5168900"/>
                </a:lnTo>
                <a:lnTo>
                  <a:pt x="460353" y="5130800"/>
                </a:lnTo>
                <a:lnTo>
                  <a:pt x="498530" y="5029200"/>
                </a:lnTo>
                <a:lnTo>
                  <a:pt x="537658" y="4927600"/>
                </a:lnTo>
                <a:lnTo>
                  <a:pt x="694541" y="4546600"/>
                </a:lnTo>
                <a:lnTo>
                  <a:pt x="733683" y="4445000"/>
                </a:lnTo>
                <a:lnTo>
                  <a:pt x="772164" y="4356100"/>
                </a:lnTo>
                <a:lnTo>
                  <a:pt x="790272" y="4305300"/>
                </a:lnTo>
                <a:lnTo>
                  <a:pt x="807829" y="4254500"/>
                </a:lnTo>
                <a:lnTo>
                  <a:pt x="824749" y="4203700"/>
                </a:lnTo>
                <a:lnTo>
                  <a:pt x="840944" y="4152900"/>
                </a:lnTo>
                <a:lnTo>
                  <a:pt x="856328" y="4102100"/>
                </a:lnTo>
                <a:lnTo>
                  <a:pt x="870815" y="4038600"/>
                </a:lnTo>
                <a:lnTo>
                  <a:pt x="884319" y="3987800"/>
                </a:lnTo>
                <a:lnTo>
                  <a:pt x="896751" y="3937000"/>
                </a:lnTo>
                <a:lnTo>
                  <a:pt x="906877" y="3898900"/>
                </a:lnTo>
                <a:lnTo>
                  <a:pt x="916032" y="3848100"/>
                </a:lnTo>
                <a:lnTo>
                  <a:pt x="924154" y="3797300"/>
                </a:lnTo>
                <a:lnTo>
                  <a:pt x="931182" y="3746500"/>
                </a:lnTo>
                <a:lnTo>
                  <a:pt x="937055" y="3695700"/>
                </a:lnTo>
                <a:lnTo>
                  <a:pt x="941713" y="3657600"/>
                </a:lnTo>
                <a:lnTo>
                  <a:pt x="945093" y="3606800"/>
                </a:lnTo>
                <a:lnTo>
                  <a:pt x="947136" y="3556000"/>
                </a:lnTo>
                <a:lnTo>
                  <a:pt x="947779" y="3505200"/>
                </a:lnTo>
                <a:lnTo>
                  <a:pt x="946197" y="3454400"/>
                </a:lnTo>
                <a:lnTo>
                  <a:pt x="943098" y="3390900"/>
                </a:lnTo>
                <a:lnTo>
                  <a:pt x="938016" y="3340100"/>
                </a:lnTo>
                <a:lnTo>
                  <a:pt x="930482" y="3289300"/>
                </a:lnTo>
                <a:lnTo>
                  <a:pt x="920871" y="3225800"/>
                </a:lnTo>
                <a:lnTo>
                  <a:pt x="909302" y="3175000"/>
                </a:lnTo>
                <a:lnTo>
                  <a:pt x="895728" y="3124200"/>
                </a:lnTo>
                <a:lnTo>
                  <a:pt x="880101" y="3073400"/>
                </a:lnTo>
                <a:lnTo>
                  <a:pt x="862627" y="3009900"/>
                </a:lnTo>
                <a:lnTo>
                  <a:pt x="843703" y="2959100"/>
                </a:lnTo>
                <a:lnTo>
                  <a:pt x="823426" y="2908300"/>
                </a:lnTo>
                <a:lnTo>
                  <a:pt x="801895" y="2857500"/>
                </a:lnTo>
                <a:lnTo>
                  <a:pt x="779001" y="2819400"/>
                </a:lnTo>
                <a:lnTo>
                  <a:pt x="755136" y="2768600"/>
                </a:lnTo>
                <a:lnTo>
                  <a:pt x="730486" y="2717800"/>
                </a:lnTo>
                <a:lnTo>
                  <a:pt x="705235" y="2667000"/>
                </a:lnTo>
                <a:lnTo>
                  <a:pt x="679318" y="2628900"/>
                </a:lnTo>
                <a:lnTo>
                  <a:pt x="653108" y="2578100"/>
                </a:lnTo>
                <a:lnTo>
                  <a:pt x="626650" y="2527300"/>
                </a:lnTo>
                <a:lnTo>
                  <a:pt x="599990" y="2489200"/>
                </a:lnTo>
                <a:lnTo>
                  <a:pt x="492319" y="2311400"/>
                </a:lnTo>
                <a:lnTo>
                  <a:pt x="465642" y="2260600"/>
                </a:lnTo>
                <a:lnTo>
                  <a:pt x="439267" y="2222500"/>
                </a:lnTo>
                <a:lnTo>
                  <a:pt x="386909" y="2133600"/>
                </a:lnTo>
                <a:lnTo>
                  <a:pt x="348408" y="2057400"/>
                </a:lnTo>
                <a:lnTo>
                  <a:pt x="335830" y="2044700"/>
                </a:lnTo>
                <a:lnTo>
                  <a:pt x="310817" y="1993900"/>
                </a:lnTo>
                <a:lnTo>
                  <a:pt x="298918" y="1968500"/>
                </a:lnTo>
                <a:lnTo>
                  <a:pt x="288129" y="1955800"/>
                </a:lnTo>
                <a:lnTo>
                  <a:pt x="266951" y="1905000"/>
                </a:lnTo>
                <a:lnTo>
                  <a:pt x="247515" y="1866900"/>
                </a:lnTo>
                <a:lnTo>
                  <a:pt x="229834" y="1816100"/>
                </a:lnTo>
                <a:lnTo>
                  <a:pt x="213918" y="1778000"/>
                </a:lnTo>
                <a:lnTo>
                  <a:pt x="199779" y="1727200"/>
                </a:lnTo>
                <a:lnTo>
                  <a:pt x="187429" y="1676400"/>
                </a:lnTo>
                <a:lnTo>
                  <a:pt x="176878" y="1625600"/>
                </a:lnTo>
                <a:lnTo>
                  <a:pt x="168139" y="1587500"/>
                </a:lnTo>
                <a:lnTo>
                  <a:pt x="161192" y="1536700"/>
                </a:lnTo>
                <a:lnTo>
                  <a:pt x="157763" y="1511300"/>
                </a:lnTo>
                <a:lnTo>
                  <a:pt x="155668" y="1485900"/>
                </a:lnTo>
                <a:lnTo>
                  <a:pt x="151413" y="1435100"/>
                </a:lnTo>
                <a:lnTo>
                  <a:pt x="150685" y="1422400"/>
                </a:lnTo>
                <a:lnTo>
                  <a:pt x="150235" y="1409700"/>
                </a:lnTo>
                <a:lnTo>
                  <a:pt x="149867" y="1397000"/>
                </a:lnTo>
                <a:lnTo>
                  <a:pt x="149381" y="1384300"/>
                </a:lnTo>
                <a:lnTo>
                  <a:pt x="147955" y="1333500"/>
                </a:lnTo>
                <a:lnTo>
                  <a:pt x="148370" y="1282700"/>
                </a:lnTo>
                <a:lnTo>
                  <a:pt x="150155" y="1231900"/>
                </a:lnTo>
                <a:lnTo>
                  <a:pt x="152836" y="1181100"/>
                </a:lnTo>
                <a:lnTo>
                  <a:pt x="157080" y="1130300"/>
                </a:lnTo>
                <a:lnTo>
                  <a:pt x="162497" y="1079500"/>
                </a:lnTo>
                <a:lnTo>
                  <a:pt x="169029" y="1028700"/>
                </a:lnTo>
                <a:lnTo>
                  <a:pt x="176616" y="977900"/>
                </a:lnTo>
                <a:lnTo>
                  <a:pt x="185202" y="927100"/>
                </a:lnTo>
                <a:lnTo>
                  <a:pt x="194727" y="876300"/>
                </a:lnTo>
                <a:lnTo>
                  <a:pt x="205132" y="825500"/>
                </a:lnTo>
                <a:lnTo>
                  <a:pt x="216361" y="787400"/>
                </a:lnTo>
                <a:lnTo>
                  <a:pt x="228682" y="736600"/>
                </a:lnTo>
                <a:lnTo>
                  <a:pt x="241751" y="685800"/>
                </a:lnTo>
                <a:lnTo>
                  <a:pt x="255573" y="635000"/>
                </a:lnTo>
                <a:lnTo>
                  <a:pt x="270155" y="584200"/>
                </a:lnTo>
                <a:lnTo>
                  <a:pt x="285503" y="533400"/>
                </a:lnTo>
                <a:lnTo>
                  <a:pt x="301622" y="482600"/>
                </a:lnTo>
                <a:lnTo>
                  <a:pt x="318518" y="431800"/>
                </a:lnTo>
                <a:lnTo>
                  <a:pt x="336198" y="381000"/>
                </a:lnTo>
                <a:lnTo>
                  <a:pt x="354211" y="342900"/>
                </a:lnTo>
                <a:lnTo>
                  <a:pt x="372943" y="292100"/>
                </a:lnTo>
                <a:lnTo>
                  <a:pt x="392412" y="241300"/>
                </a:lnTo>
                <a:lnTo>
                  <a:pt x="412640" y="190500"/>
                </a:lnTo>
                <a:lnTo>
                  <a:pt x="433255" y="152400"/>
                </a:lnTo>
                <a:lnTo>
                  <a:pt x="454632" y="101600"/>
                </a:lnTo>
                <a:lnTo>
                  <a:pt x="476790" y="50800"/>
                </a:lnTo>
                <a:lnTo>
                  <a:pt x="499749" y="0"/>
                </a:lnTo>
                <a:close/>
              </a:path>
            </a:pathLst>
          </a:custGeom>
          <a:solidFill>
            <a:srgbClr val="8AA8BE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FD906AC8-827A-C241-8202-C0DE92A41FE6}"/>
              </a:ext>
            </a:extLst>
          </p:cNvPr>
          <p:cNvSpPr txBox="1"/>
          <p:nvPr/>
        </p:nvSpPr>
        <p:spPr>
          <a:xfrm>
            <a:off x="6230424" y="1874041"/>
            <a:ext cx="1015663" cy="54014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5400" b="1">
                <a:solidFill>
                  <a:schemeClr val="tx2">
                    <a:lumMod val="7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居酒屋</a:t>
            </a:r>
            <a:r>
              <a:rPr kumimoji="1" lang="en-US" altLang="ja-JP" sz="5400" b="1" dirty="0">
                <a:solidFill>
                  <a:schemeClr val="tx2">
                    <a:lumMod val="7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  </a:t>
            </a:r>
            <a:r>
              <a:rPr kumimoji="1" lang="ja-JP" altLang="en-US" sz="5400" b="1">
                <a:solidFill>
                  <a:schemeClr val="tx2">
                    <a:lumMod val="7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お品書き</a:t>
            </a:r>
          </a:p>
        </p:txBody>
      </p:sp>
      <p:sp>
        <p:nvSpPr>
          <p:cNvPr id="189" name="object 29">
            <a:extLst>
              <a:ext uri="{FF2B5EF4-FFF2-40B4-BE49-F238E27FC236}">
                <a16:creationId xmlns:a16="http://schemas.microsoft.com/office/drawing/2014/main" id="{58595BAE-4E23-0C42-8809-F924972B974C}"/>
              </a:ext>
            </a:extLst>
          </p:cNvPr>
          <p:cNvSpPr txBox="1"/>
          <p:nvPr/>
        </p:nvSpPr>
        <p:spPr>
          <a:xfrm>
            <a:off x="4842474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0" name="object 30">
            <a:extLst>
              <a:ext uri="{FF2B5EF4-FFF2-40B4-BE49-F238E27FC236}">
                <a16:creationId xmlns:a16="http://schemas.microsoft.com/office/drawing/2014/main" id="{E3B534C9-1F8C-D94A-843B-6D01EC7AE773}"/>
              </a:ext>
            </a:extLst>
          </p:cNvPr>
          <p:cNvSpPr txBox="1"/>
          <p:nvPr/>
        </p:nvSpPr>
        <p:spPr>
          <a:xfrm>
            <a:off x="4488190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1" name="object 31">
            <a:extLst>
              <a:ext uri="{FF2B5EF4-FFF2-40B4-BE49-F238E27FC236}">
                <a16:creationId xmlns:a16="http://schemas.microsoft.com/office/drawing/2014/main" id="{B8ECA7D3-4B5F-B440-94EA-B307E2AD8AE3}"/>
              </a:ext>
            </a:extLst>
          </p:cNvPr>
          <p:cNvSpPr txBox="1"/>
          <p:nvPr/>
        </p:nvSpPr>
        <p:spPr>
          <a:xfrm>
            <a:off x="4133906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2" name="object 32">
            <a:extLst>
              <a:ext uri="{FF2B5EF4-FFF2-40B4-BE49-F238E27FC236}">
                <a16:creationId xmlns:a16="http://schemas.microsoft.com/office/drawing/2014/main" id="{BF6AE2A9-6CBB-9846-A50B-1BDD8F5D0DBE}"/>
              </a:ext>
            </a:extLst>
          </p:cNvPr>
          <p:cNvSpPr txBox="1"/>
          <p:nvPr/>
        </p:nvSpPr>
        <p:spPr>
          <a:xfrm>
            <a:off x="3779622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3" name="object 33">
            <a:extLst>
              <a:ext uri="{FF2B5EF4-FFF2-40B4-BE49-F238E27FC236}">
                <a16:creationId xmlns:a16="http://schemas.microsoft.com/office/drawing/2014/main" id="{5E02DB39-859E-574A-B5CD-E22729D238E5}"/>
              </a:ext>
            </a:extLst>
          </p:cNvPr>
          <p:cNvSpPr txBox="1"/>
          <p:nvPr/>
        </p:nvSpPr>
        <p:spPr>
          <a:xfrm>
            <a:off x="3425338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4" name="object 34">
            <a:extLst>
              <a:ext uri="{FF2B5EF4-FFF2-40B4-BE49-F238E27FC236}">
                <a16:creationId xmlns:a16="http://schemas.microsoft.com/office/drawing/2014/main" id="{DA5959C2-2EBE-9247-866E-E5EF5FF864F0}"/>
              </a:ext>
            </a:extLst>
          </p:cNvPr>
          <p:cNvSpPr txBox="1"/>
          <p:nvPr/>
        </p:nvSpPr>
        <p:spPr>
          <a:xfrm>
            <a:off x="3071054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5" name="object 35">
            <a:extLst>
              <a:ext uri="{FF2B5EF4-FFF2-40B4-BE49-F238E27FC236}">
                <a16:creationId xmlns:a16="http://schemas.microsoft.com/office/drawing/2014/main" id="{56464336-DF4E-0C4E-9364-9F1A9543DBCC}"/>
              </a:ext>
            </a:extLst>
          </p:cNvPr>
          <p:cNvSpPr txBox="1"/>
          <p:nvPr/>
        </p:nvSpPr>
        <p:spPr>
          <a:xfrm>
            <a:off x="2716770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6" name="object 36">
            <a:extLst>
              <a:ext uri="{FF2B5EF4-FFF2-40B4-BE49-F238E27FC236}">
                <a16:creationId xmlns:a16="http://schemas.microsoft.com/office/drawing/2014/main" id="{B2286A77-E9AD-1A40-8C2D-1B8056F39550}"/>
              </a:ext>
            </a:extLst>
          </p:cNvPr>
          <p:cNvSpPr txBox="1"/>
          <p:nvPr/>
        </p:nvSpPr>
        <p:spPr>
          <a:xfrm>
            <a:off x="2362486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7" name="object 37">
            <a:extLst>
              <a:ext uri="{FF2B5EF4-FFF2-40B4-BE49-F238E27FC236}">
                <a16:creationId xmlns:a16="http://schemas.microsoft.com/office/drawing/2014/main" id="{2A213708-F658-1142-BB8B-E9F79F0FA720}"/>
              </a:ext>
            </a:extLst>
          </p:cNvPr>
          <p:cNvSpPr txBox="1"/>
          <p:nvPr/>
        </p:nvSpPr>
        <p:spPr>
          <a:xfrm>
            <a:off x="2008202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8" name="object 38">
            <a:extLst>
              <a:ext uri="{FF2B5EF4-FFF2-40B4-BE49-F238E27FC236}">
                <a16:creationId xmlns:a16="http://schemas.microsoft.com/office/drawing/2014/main" id="{5637C24A-523B-F14D-AEAE-1AD5453E0332}"/>
              </a:ext>
            </a:extLst>
          </p:cNvPr>
          <p:cNvSpPr txBox="1"/>
          <p:nvPr/>
        </p:nvSpPr>
        <p:spPr>
          <a:xfrm>
            <a:off x="1653918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199" name="object 39">
            <a:extLst>
              <a:ext uri="{FF2B5EF4-FFF2-40B4-BE49-F238E27FC236}">
                <a16:creationId xmlns:a16="http://schemas.microsoft.com/office/drawing/2014/main" id="{6CE19D95-4ECF-874A-B609-2A9C66058F16}"/>
              </a:ext>
            </a:extLst>
          </p:cNvPr>
          <p:cNvSpPr txBox="1"/>
          <p:nvPr/>
        </p:nvSpPr>
        <p:spPr>
          <a:xfrm>
            <a:off x="1299634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0" name="object 40">
            <a:extLst>
              <a:ext uri="{FF2B5EF4-FFF2-40B4-BE49-F238E27FC236}">
                <a16:creationId xmlns:a16="http://schemas.microsoft.com/office/drawing/2014/main" id="{85EB411B-0AAB-264B-B372-776147DA72A9}"/>
              </a:ext>
            </a:extLst>
          </p:cNvPr>
          <p:cNvSpPr txBox="1"/>
          <p:nvPr/>
        </p:nvSpPr>
        <p:spPr>
          <a:xfrm>
            <a:off x="945350" y="8958994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1" name="object 29">
            <a:extLst>
              <a:ext uri="{FF2B5EF4-FFF2-40B4-BE49-F238E27FC236}">
                <a16:creationId xmlns:a16="http://schemas.microsoft.com/office/drawing/2014/main" id="{D51C2303-195E-CC48-9EB5-2C991CC5840D}"/>
              </a:ext>
            </a:extLst>
          </p:cNvPr>
          <p:cNvSpPr txBox="1"/>
          <p:nvPr/>
        </p:nvSpPr>
        <p:spPr>
          <a:xfrm>
            <a:off x="4842474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2" name="object 30">
            <a:extLst>
              <a:ext uri="{FF2B5EF4-FFF2-40B4-BE49-F238E27FC236}">
                <a16:creationId xmlns:a16="http://schemas.microsoft.com/office/drawing/2014/main" id="{23BEF717-D547-4B47-AD5F-E31D8DDAAFF2}"/>
              </a:ext>
            </a:extLst>
          </p:cNvPr>
          <p:cNvSpPr txBox="1"/>
          <p:nvPr/>
        </p:nvSpPr>
        <p:spPr>
          <a:xfrm>
            <a:off x="4488190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3" name="object 31">
            <a:extLst>
              <a:ext uri="{FF2B5EF4-FFF2-40B4-BE49-F238E27FC236}">
                <a16:creationId xmlns:a16="http://schemas.microsoft.com/office/drawing/2014/main" id="{33EAB1AA-1B15-7C40-B610-EC703A1A7B7A}"/>
              </a:ext>
            </a:extLst>
          </p:cNvPr>
          <p:cNvSpPr txBox="1"/>
          <p:nvPr/>
        </p:nvSpPr>
        <p:spPr>
          <a:xfrm>
            <a:off x="4133906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4" name="object 32">
            <a:extLst>
              <a:ext uri="{FF2B5EF4-FFF2-40B4-BE49-F238E27FC236}">
                <a16:creationId xmlns:a16="http://schemas.microsoft.com/office/drawing/2014/main" id="{C89BC901-1615-C04E-9D1A-AB7B7055DF3E}"/>
              </a:ext>
            </a:extLst>
          </p:cNvPr>
          <p:cNvSpPr txBox="1"/>
          <p:nvPr/>
        </p:nvSpPr>
        <p:spPr>
          <a:xfrm>
            <a:off x="3779622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5" name="object 33">
            <a:extLst>
              <a:ext uri="{FF2B5EF4-FFF2-40B4-BE49-F238E27FC236}">
                <a16:creationId xmlns:a16="http://schemas.microsoft.com/office/drawing/2014/main" id="{52632140-9100-324D-A18C-4FCDDBF278D5}"/>
              </a:ext>
            </a:extLst>
          </p:cNvPr>
          <p:cNvSpPr txBox="1"/>
          <p:nvPr/>
        </p:nvSpPr>
        <p:spPr>
          <a:xfrm>
            <a:off x="3425338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6" name="object 34">
            <a:extLst>
              <a:ext uri="{FF2B5EF4-FFF2-40B4-BE49-F238E27FC236}">
                <a16:creationId xmlns:a16="http://schemas.microsoft.com/office/drawing/2014/main" id="{9D0E80C7-746F-DA43-8920-8087CC4CA6FF}"/>
              </a:ext>
            </a:extLst>
          </p:cNvPr>
          <p:cNvSpPr txBox="1"/>
          <p:nvPr/>
        </p:nvSpPr>
        <p:spPr>
          <a:xfrm>
            <a:off x="3071054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7" name="object 35">
            <a:extLst>
              <a:ext uri="{FF2B5EF4-FFF2-40B4-BE49-F238E27FC236}">
                <a16:creationId xmlns:a16="http://schemas.microsoft.com/office/drawing/2014/main" id="{6C46F8D0-A84C-6942-9C50-E56488F20D3A}"/>
              </a:ext>
            </a:extLst>
          </p:cNvPr>
          <p:cNvSpPr txBox="1"/>
          <p:nvPr/>
        </p:nvSpPr>
        <p:spPr>
          <a:xfrm>
            <a:off x="2716770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8" name="object 36">
            <a:extLst>
              <a:ext uri="{FF2B5EF4-FFF2-40B4-BE49-F238E27FC236}">
                <a16:creationId xmlns:a16="http://schemas.microsoft.com/office/drawing/2014/main" id="{F415E410-2F21-5147-9C82-08A08D774F1C}"/>
              </a:ext>
            </a:extLst>
          </p:cNvPr>
          <p:cNvSpPr txBox="1"/>
          <p:nvPr/>
        </p:nvSpPr>
        <p:spPr>
          <a:xfrm>
            <a:off x="2362486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09" name="object 37">
            <a:extLst>
              <a:ext uri="{FF2B5EF4-FFF2-40B4-BE49-F238E27FC236}">
                <a16:creationId xmlns:a16="http://schemas.microsoft.com/office/drawing/2014/main" id="{11CDA514-8D45-384F-84C9-F7A8AD14BE00}"/>
              </a:ext>
            </a:extLst>
          </p:cNvPr>
          <p:cNvSpPr txBox="1"/>
          <p:nvPr/>
        </p:nvSpPr>
        <p:spPr>
          <a:xfrm>
            <a:off x="2008202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10" name="object 38">
            <a:extLst>
              <a:ext uri="{FF2B5EF4-FFF2-40B4-BE49-F238E27FC236}">
                <a16:creationId xmlns:a16="http://schemas.microsoft.com/office/drawing/2014/main" id="{0B8DCA66-F7B8-0441-825B-7CC7ACD9E8D5}"/>
              </a:ext>
            </a:extLst>
          </p:cNvPr>
          <p:cNvSpPr txBox="1"/>
          <p:nvPr/>
        </p:nvSpPr>
        <p:spPr>
          <a:xfrm>
            <a:off x="1653918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11" name="object 39">
            <a:extLst>
              <a:ext uri="{FF2B5EF4-FFF2-40B4-BE49-F238E27FC236}">
                <a16:creationId xmlns:a16="http://schemas.microsoft.com/office/drawing/2014/main" id="{16D302D3-5A75-1642-90A2-F610EF77C61A}"/>
              </a:ext>
            </a:extLst>
          </p:cNvPr>
          <p:cNvSpPr txBox="1"/>
          <p:nvPr/>
        </p:nvSpPr>
        <p:spPr>
          <a:xfrm>
            <a:off x="1299634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sp>
        <p:nvSpPr>
          <p:cNvPr id="212" name="object 40">
            <a:extLst>
              <a:ext uri="{FF2B5EF4-FFF2-40B4-BE49-F238E27FC236}">
                <a16:creationId xmlns:a16="http://schemas.microsoft.com/office/drawing/2014/main" id="{C22B8B89-9C4B-8E44-961B-B47D8F5999D7}"/>
              </a:ext>
            </a:extLst>
          </p:cNvPr>
          <p:cNvSpPr txBox="1"/>
          <p:nvPr/>
        </p:nvSpPr>
        <p:spPr>
          <a:xfrm>
            <a:off x="945350" y="2917790"/>
            <a:ext cx="146066" cy="772886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2700">
              <a:lnSpc>
                <a:spcPct val="65000"/>
              </a:lnSpc>
            </a:pPr>
            <a:r>
              <a:rPr sz="1200" b="1" spc="-300" dirty="0">
                <a:solidFill>
                  <a:srgbClr val="004265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HiraMinProN-W6"/>
              </a:rPr>
              <a:t>3 3 0 円</a:t>
            </a:r>
            <a:endParaRPr sz="1200" b="1" spc="-300" dirty="0">
              <a:latin typeface="Yu Mincho Demibold" panose="02020400000000000000" pitchFamily="18" charset="-128"/>
              <a:ea typeface="Yu Mincho Demibold" panose="02020400000000000000" pitchFamily="18" charset="-128"/>
              <a:cs typeface="HiraMinProN-W6"/>
            </a:endParaRPr>
          </a:p>
        </p:txBody>
      </p:sp>
      <p:pic>
        <p:nvPicPr>
          <p:cNvPr id="213" name="図 212">
            <a:extLst>
              <a:ext uri="{FF2B5EF4-FFF2-40B4-BE49-F238E27FC236}">
                <a16:creationId xmlns:a16="http://schemas.microsoft.com/office/drawing/2014/main" id="{FB1A461F-084F-4E4E-8E1B-EAA61A506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389" y="1248894"/>
            <a:ext cx="495300" cy="2413000"/>
          </a:xfrm>
          <a:prstGeom prst="rect">
            <a:avLst/>
          </a:prstGeom>
        </p:spPr>
      </p:pic>
      <p:pic>
        <p:nvPicPr>
          <p:cNvPr id="214" name="図 213">
            <a:extLst>
              <a:ext uri="{FF2B5EF4-FFF2-40B4-BE49-F238E27FC236}">
                <a16:creationId xmlns:a16="http://schemas.microsoft.com/office/drawing/2014/main" id="{5F7283AC-B0B0-BB49-99F2-2111CC0AA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389" y="4151120"/>
            <a:ext cx="495300" cy="2413000"/>
          </a:xfrm>
          <a:prstGeom prst="rect">
            <a:avLst/>
          </a:prstGeom>
        </p:spPr>
      </p:pic>
      <p:pic>
        <p:nvPicPr>
          <p:cNvPr id="215" name="図 214">
            <a:extLst>
              <a:ext uri="{FF2B5EF4-FFF2-40B4-BE49-F238E27FC236}">
                <a16:creationId xmlns:a16="http://schemas.microsoft.com/office/drawing/2014/main" id="{3DCAA7FD-AE9F-4640-B455-57DB75E70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5389" y="7212372"/>
            <a:ext cx="495300" cy="2413000"/>
          </a:xfrm>
          <a:prstGeom prst="rect">
            <a:avLst/>
          </a:prstGeom>
        </p:spPr>
      </p:pic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F3E6C355-9AC1-3044-BC04-1357440DD715}"/>
              </a:ext>
            </a:extLst>
          </p:cNvPr>
          <p:cNvSpPr txBox="1"/>
          <p:nvPr/>
        </p:nvSpPr>
        <p:spPr>
          <a:xfrm>
            <a:off x="5325389" y="1326874"/>
            <a:ext cx="461665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b="1">
                <a:solidFill>
                  <a:schemeClr val="tx2">
                    <a:lumMod val="7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サブタイトル</a:t>
            </a:r>
          </a:p>
        </p:txBody>
      </p:sp>
      <p:sp>
        <p:nvSpPr>
          <p:cNvPr id="217" name="テキスト ボックス 216">
            <a:extLst>
              <a:ext uri="{FF2B5EF4-FFF2-40B4-BE49-F238E27FC236}">
                <a16:creationId xmlns:a16="http://schemas.microsoft.com/office/drawing/2014/main" id="{F65A200D-66F7-C14F-9542-D9A799DDEE77}"/>
              </a:ext>
            </a:extLst>
          </p:cNvPr>
          <p:cNvSpPr txBox="1"/>
          <p:nvPr/>
        </p:nvSpPr>
        <p:spPr>
          <a:xfrm>
            <a:off x="5325389" y="4282109"/>
            <a:ext cx="461665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b="1">
                <a:solidFill>
                  <a:schemeClr val="tx2">
                    <a:lumMod val="7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サブタイトル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6A486D94-DE19-7641-AE0E-2532EC20FC22}"/>
              </a:ext>
            </a:extLst>
          </p:cNvPr>
          <p:cNvSpPr txBox="1"/>
          <p:nvPr/>
        </p:nvSpPr>
        <p:spPr>
          <a:xfrm>
            <a:off x="5325389" y="7303604"/>
            <a:ext cx="461665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b="1">
                <a:solidFill>
                  <a:schemeClr val="tx2">
                    <a:lumMod val="75000"/>
                  </a:schemeClr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</a:rPr>
              <a:t>サブタイトル</a:t>
            </a:r>
          </a:p>
        </p:txBody>
      </p:sp>
      <p:pic>
        <p:nvPicPr>
          <p:cNvPr id="219" name="図 218">
            <a:extLst>
              <a:ext uri="{FF2B5EF4-FFF2-40B4-BE49-F238E27FC236}">
                <a16:creationId xmlns:a16="http://schemas.microsoft.com/office/drawing/2014/main" id="{0956D6E0-ACA0-EC48-ACCD-9CFB734E6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36" y="3901133"/>
            <a:ext cx="5448300" cy="88900"/>
          </a:xfrm>
          <a:prstGeom prst="rect">
            <a:avLst/>
          </a:prstGeom>
        </p:spPr>
      </p:pic>
      <p:pic>
        <p:nvPicPr>
          <p:cNvPr id="220" name="図 219">
            <a:extLst>
              <a:ext uri="{FF2B5EF4-FFF2-40B4-BE49-F238E27FC236}">
                <a16:creationId xmlns:a16="http://schemas.microsoft.com/office/drawing/2014/main" id="{F1BADBE4-8302-FC4B-B5E5-7EAFAF821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36" y="6843115"/>
            <a:ext cx="5448300" cy="88900"/>
          </a:xfrm>
          <a:prstGeom prst="rect">
            <a:avLst/>
          </a:prstGeom>
        </p:spPr>
      </p:pic>
      <p:pic>
        <p:nvPicPr>
          <p:cNvPr id="221" name="図 220">
            <a:extLst>
              <a:ext uri="{FF2B5EF4-FFF2-40B4-BE49-F238E27FC236}">
                <a16:creationId xmlns:a16="http://schemas.microsoft.com/office/drawing/2014/main" id="{3FF1F209-E48E-304C-92C6-795C5BD6E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0" y="-4588"/>
            <a:ext cx="7772400" cy="927100"/>
          </a:xfrm>
          <a:prstGeom prst="rect">
            <a:avLst/>
          </a:prstGeom>
        </p:spPr>
      </p:pic>
      <p:pic>
        <p:nvPicPr>
          <p:cNvPr id="222" name="図 221">
            <a:extLst>
              <a:ext uri="{FF2B5EF4-FFF2-40B4-BE49-F238E27FC236}">
                <a16:creationId xmlns:a16="http://schemas.microsoft.com/office/drawing/2014/main" id="{6B5D8C98-2F40-3247-BBD2-4AEE88516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0" y="9981849"/>
            <a:ext cx="7772400" cy="927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221</Words>
  <Application>Microsoft Macintosh PowerPoint</Application>
  <PresentationFormat>ユーザー設定</PresentationFormat>
  <Paragraphs>76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HiraMinProN-W6</vt:lpstr>
      <vt:lpstr>Yu Mincho Demibold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カテゴリー名_種類番号_サイズ</dc:title>
  <cp:lastModifiedBy>春樹 富永</cp:lastModifiedBy>
  <cp:revision>3</cp:revision>
  <dcterms:created xsi:type="dcterms:W3CDTF">2020-02-19T09:01:31Z</dcterms:created>
  <dcterms:modified xsi:type="dcterms:W3CDTF">2025-02-04T09:00:17Z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2020-02-19T00:00:00Z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2020-02-19T00:00:00Z</vt:filetime>
  </property>
</Properties>
</file>