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3" d="100"/>
          <a:sy n="73" d="100"/>
        </p:scale>
        <p:origin x="3520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>
            <a:extLst>
              <a:ext uri="{FF2B5EF4-FFF2-40B4-BE49-F238E27FC236}">
                <a16:creationId xmlns:a16="http://schemas.microsoft.com/office/drawing/2014/main" id="{8558C692-DC89-F74C-B125-ECD9EDA92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72400" cy="10909300"/>
          </a:xfrm>
          <a:prstGeom prst="rect">
            <a:avLst/>
          </a:prstGeom>
        </p:spPr>
      </p:pic>
      <p:sp>
        <p:nvSpPr>
          <p:cNvPr id="8" name="object 2">
            <a:extLst>
              <a:ext uri="{FF2B5EF4-FFF2-40B4-BE49-F238E27FC236}">
                <a16:creationId xmlns:a16="http://schemas.microsoft.com/office/drawing/2014/main" id="{AB4D3EAE-330F-D94A-8676-917E55169135}"/>
              </a:ext>
            </a:extLst>
          </p:cNvPr>
          <p:cNvSpPr txBox="1">
            <a:spLocks/>
          </p:cNvSpPr>
          <p:nvPr/>
        </p:nvSpPr>
        <p:spPr>
          <a:xfrm>
            <a:off x="2507493" y="1380763"/>
            <a:ext cx="2717165" cy="99377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5665"/>
              </a:lnSpc>
              <a:spcBef>
                <a:spcPts val="110"/>
              </a:spcBef>
            </a:pPr>
            <a:r>
              <a:rPr kumimoji="0" lang="en" kern="0" spc="25">
                <a:solidFill>
                  <a:sysClr val="windowText" lastClr="000000"/>
                </a:solidFill>
              </a:rPr>
              <a:t>cafe</a:t>
            </a:r>
            <a:r>
              <a:rPr kumimoji="0" lang="en" kern="0" spc="-275">
                <a:solidFill>
                  <a:sysClr val="windowText" lastClr="000000"/>
                </a:solidFill>
              </a:rPr>
              <a:t> </a:t>
            </a:r>
            <a:r>
              <a:rPr kumimoji="0" lang="en" kern="0" spc="250">
                <a:solidFill>
                  <a:sysClr val="windowText" lastClr="000000"/>
                </a:solidFill>
              </a:rPr>
              <a:t>menu</a:t>
            </a:r>
          </a:p>
          <a:p>
            <a:pPr marR="47625" algn="ctr">
              <a:lnSpc>
                <a:spcPts val="1945"/>
              </a:lnSpc>
              <a:tabLst>
                <a:tab pos="568325" algn="l"/>
                <a:tab pos="1261110" algn="l"/>
              </a:tabLst>
            </a:pPr>
            <a:r>
              <a:rPr kumimoji="0" lang="en" kern="0" spc="290">
                <a:solidFill>
                  <a:sysClr val="windowText" lastClr="000000"/>
                </a:solidFill>
              </a:rPr>
              <a:t>sub	</a:t>
            </a:r>
            <a:r>
              <a:rPr kumimoji="0" lang="en" kern="0" spc="305">
                <a:solidFill>
                  <a:sysClr val="windowText" lastClr="000000"/>
                </a:solidFill>
              </a:rPr>
              <a:t>title	</a:t>
            </a:r>
            <a:r>
              <a:rPr kumimoji="0" lang="en" kern="0" spc="330">
                <a:solidFill>
                  <a:sysClr val="windowText" lastClr="000000"/>
                </a:solidFill>
              </a:rPr>
              <a:t>here</a:t>
            </a:r>
            <a:r>
              <a:rPr kumimoji="0" lang="en" kern="0" spc="-95">
                <a:solidFill>
                  <a:sysClr val="windowText" lastClr="000000"/>
                </a:solidFill>
              </a:rPr>
              <a:t> </a:t>
            </a:r>
            <a:endParaRPr kumimoji="0" lang="en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E1296079-56D9-AB40-86E7-6511F59AF62F}"/>
              </a:ext>
            </a:extLst>
          </p:cNvPr>
          <p:cNvSpPr/>
          <p:nvPr/>
        </p:nvSpPr>
        <p:spPr>
          <a:xfrm>
            <a:off x="3537483" y="1115629"/>
            <a:ext cx="597395" cy="4480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D206078-D859-924B-91C4-D8912ECB6660}"/>
              </a:ext>
            </a:extLst>
          </p:cNvPr>
          <p:cNvSpPr txBox="1"/>
          <p:nvPr/>
        </p:nvSpPr>
        <p:spPr>
          <a:xfrm>
            <a:off x="885088" y="3119835"/>
            <a:ext cx="2681605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L="90170" algn="ctr">
              <a:lnSpc>
                <a:spcPct val="100000"/>
              </a:lnSpc>
              <a:spcBef>
                <a:spcPts val="165"/>
              </a:spcBef>
            </a:pPr>
            <a:r>
              <a:rPr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>
              <a:latin typeface="M+ 1c"/>
              <a:cs typeface="M+ 1c"/>
            </a:endParaRPr>
          </a:p>
        </p:txBody>
      </p:sp>
      <p:sp>
        <p:nvSpPr>
          <p:cNvPr id="11" name="object 5">
            <a:extLst>
              <a:ext uri="{FF2B5EF4-FFF2-40B4-BE49-F238E27FC236}">
                <a16:creationId xmlns:a16="http://schemas.microsoft.com/office/drawing/2014/main" id="{17ED436A-7173-4644-B571-5107546CBCD7}"/>
              </a:ext>
            </a:extLst>
          </p:cNvPr>
          <p:cNvSpPr txBox="1"/>
          <p:nvPr/>
        </p:nvSpPr>
        <p:spPr>
          <a:xfrm>
            <a:off x="4226001" y="3119835"/>
            <a:ext cx="2667000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R="21590" algn="ctr">
              <a:lnSpc>
                <a:spcPct val="100000"/>
              </a:lnSpc>
              <a:spcBef>
                <a:spcPts val="165"/>
              </a:spcBef>
            </a:pPr>
            <a:r>
              <a:rPr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>
              <a:latin typeface="M+ 1c"/>
              <a:cs typeface="M+ 1c"/>
            </a:endParaRPr>
          </a:p>
        </p:txBody>
      </p:sp>
      <p:sp>
        <p:nvSpPr>
          <p:cNvPr id="12" name="object 6">
            <a:extLst>
              <a:ext uri="{FF2B5EF4-FFF2-40B4-BE49-F238E27FC236}">
                <a16:creationId xmlns:a16="http://schemas.microsoft.com/office/drawing/2014/main" id="{D722AF84-E538-2E41-8A13-3721F6D95E91}"/>
              </a:ext>
            </a:extLst>
          </p:cNvPr>
          <p:cNvSpPr/>
          <p:nvPr/>
        </p:nvSpPr>
        <p:spPr>
          <a:xfrm>
            <a:off x="920349" y="3604645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8">
            <a:extLst>
              <a:ext uri="{FF2B5EF4-FFF2-40B4-BE49-F238E27FC236}">
                <a16:creationId xmlns:a16="http://schemas.microsoft.com/office/drawing/2014/main" id="{E9CF9560-08FC-ED4E-A30D-7294E34D0D3C}"/>
              </a:ext>
            </a:extLst>
          </p:cNvPr>
          <p:cNvSpPr/>
          <p:nvPr/>
        </p:nvSpPr>
        <p:spPr>
          <a:xfrm>
            <a:off x="920349" y="4117750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0">
            <a:extLst>
              <a:ext uri="{FF2B5EF4-FFF2-40B4-BE49-F238E27FC236}">
                <a16:creationId xmlns:a16="http://schemas.microsoft.com/office/drawing/2014/main" id="{71D53C2E-37E9-524B-8631-33C266ED301C}"/>
              </a:ext>
            </a:extLst>
          </p:cNvPr>
          <p:cNvSpPr/>
          <p:nvPr/>
        </p:nvSpPr>
        <p:spPr>
          <a:xfrm>
            <a:off x="920349" y="4630856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2">
            <a:extLst>
              <a:ext uri="{FF2B5EF4-FFF2-40B4-BE49-F238E27FC236}">
                <a16:creationId xmlns:a16="http://schemas.microsoft.com/office/drawing/2014/main" id="{AD839B01-B360-BD45-932B-BBB39931002E}"/>
              </a:ext>
            </a:extLst>
          </p:cNvPr>
          <p:cNvSpPr/>
          <p:nvPr/>
        </p:nvSpPr>
        <p:spPr>
          <a:xfrm>
            <a:off x="920349" y="5143961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947095C5-952B-A74D-8235-EA19825C3EA1}"/>
              </a:ext>
            </a:extLst>
          </p:cNvPr>
          <p:cNvSpPr txBox="1"/>
          <p:nvPr/>
        </p:nvSpPr>
        <p:spPr>
          <a:xfrm>
            <a:off x="885088" y="8234333"/>
            <a:ext cx="2681605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L="90170" algn="ctr">
              <a:lnSpc>
                <a:spcPct val="100000"/>
              </a:lnSpc>
              <a:spcBef>
                <a:spcPts val="165"/>
              </a:spcBef>
            </a:pPr>
            <a:r>
              <a:rPr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>
              <a:latin typeface="M+ 1c"/>
              <a:cs typeface="M+ 1c"/>
            </a:endParaRPr>
          </a:p>
        </p:txBody>
      </p:sp>
      <p:sp>
        <p:nvSpPr>
          <p:cNvPr id="17" name="object 15">
            <a:extLst>
              <a:ext uri="{FF2B5EF4-FFF2-40B4-BE49-F238E27FC236}">
                <a16:creationId xmlns:a16="http://schemas.microsoft.com/office/drawing/2014/main" id="{C54D17FC-2AC0-E74B-A428-A6B3C100553B}"/>
              </a:ext>
            </a:extLst>
          </p:cNvPr>
          <p:cNvSpPr txBox="1"/>
          <p:nvPr/>
        </p:nvSpPr>
        <p:spPr>
          <a:xfrm>
            <a:off x="4226001" y="8234333"/>
            <a:ext cx="2667000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R="21590" algn="ctr">
              <a:lnSpc>
                <a:spcPct val="100000"/>
              </a:lnSpc>
              <a:spcBef>
                <a:spcPts val="165"/>
              </a:spcBef>
            </a:pPr>
            <a:r>
              <a:rPr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>
              <a:latin typeface="M+ 1c"/>
              <a:cs typeface="M+ 1c"/>
            </a:endParaRPr>
          </a:p>
        </p:txBody>
      </p:sp>
      <p:sp>
        <p:nvSpPr>
          <p:cNvPr id="18" name="object 26">
            <a:extLst>
              <a:ext uri="{FF2B5EF4-FFF2-40B4-BE49-F238E27FC236}">
                <a16:creationId xmlns:a16="http://schemas.microsoft.com/office/drawing/2014/main" id="{997E76BD-B2D2-B84F-AB0E-E57391DCD816}"/>
              </a:ext>
            </a:extLst>
          </p:cNvPr>
          <p:cNvSpPr/>
          <p:nvPr/>
        </p:nvSpPr>
        <p:spPr>
          <a:xfrm>
            <a:off x="920349" y="565706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28">
            <a:extLst>
              <a:ext uri="{FF2B5EF4-FFF2-40B4-BE49-F238E27FC236}">
                <a16:creationId xmlns:a16="http://schemas.microsoft.com/office/drawing/2014/main" id="{6EFBF698-B410-9E42-A051-E8DC23551F00}"/>
              </a:ext>
            </a:extLst>
          </p:cNvPr>
          <p:cNvSpPr/>
          <p:nvPr/>
        </p:nvSpPr>
        <p:spPr>
          <a:xfrm>
            <a:off x="920349" y="6170172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30">
            <a:extLst>
              <a:ext uri="{FF2B5EF4-FFF2-40B4-BE49-F238E27FC236}">
                <a16:creationId xmlns:a16="http://schemas.microsoft.com/office/drawing/2014/main" id="{97953803-62AC-EF4F-9FD8-CD6B54DAC9DA}"/>
              </a:ext>
            </a:extLst>
          </p:cNvPr>
          <p:cNvSpPr/>
          <p:nvPr/>
        </p:nvSpPr>
        <p:spPr>
          <a:xfrm>
            <a:off x="920349" y="668327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33">
            <a:extLst>
              <a:ext uri="{FF2B5EF4-FFF2-40B4-BE49-F238E27FC236}">
                <a16:creationId xmlns:a16="http://schemas.microsoft.com/office/drawing/2014/main" id="{C44FB3E5-8710-7C4F-B855-BEC3D2DE4AEE}"/>
              </a:ext>
            </a:extLst>
          </p:cNvPr>
          <p:cNvSpPr/>
          <p:nvPr/>
        </p:nvSpPr>
        <p:spPr>
          <a:xfrm>
            <a:off x="920349" y="719638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36">
            <a:extLst>
              <a:ext uri="{FF2B5EF4-FFF2-40B4-BE49-F238E27FC236}">
                <a16:creationId xmlns:a16="http://schemas.microsoft.com/office/drawing/2014/main" id="{DA3F37F5-2FA2-CC4A-9EAB-CAE74EA42DD9}"/>
              </a:ext>
            </a:extLst>
          </p:cNvPr>
          <p:cNvSpPr/>
          <p:nvPr/>
        </p:nvSpPr>
        <p:spPr>
          <a:xfrm>
            <a:off x="3680869" y="1153477"/>
            <a:ext cx="419100" cy="128270"/>
          </a:xfrm>
          <a:custGeom>
            <a:avLst/>
            <a:gdLst/>
            <a:ahLst/>
            <a:cxnLst/>
            <a:rect l="l" t="t" r="r" b="b"/>
            <a:pathLst>
              <a:path w="419100" h="128269">
                <a:moveTo>
                  <a:pt x="209296" y="0"/>
                </a:moveTo>
                <a:lnTo>
                  <a:pt x="135342" y="4863"/>
                </a:lnTo>
                <a:lnTo>
                  <a:pt x="76913" y="17146"/>
                </a:lnTo>
                <a:lnTo>
                  <a:pt x="34532" y="33384"/>
                </a:lnTo>
                <a:lnTo>
                  <a:pt x="0" y="63880"/>
                </a:lnTo>
                <a:lnTo>
                  <a:pt x="8720" y="77644"/>
                </a:lnTo>
                <a:lnTo>
                  <a:pt x="34532" y="94377"/>
                </a:lnTo>
                <a:lnTo>
                  <a:pt x="76913" y="110615"/>
                </a:lnTo>
                <a:lnTo>
                  <a:pt x="135342" y="122898"/>
                </a:lnTo>
                <a:lnTo>
                  <a:pt x="209296" y="127761"/>
                </a:lnTo>
                <a:lnTo>
                  <a:pt x="283243" y="122898"/>
                </a:lnTo>
                <a:lnTo>
                  <a:pt x="341668" y="110615"/>
                </a:lnTo>
                <a:lnTo>
                  <a:pt x="384047" y="94377"/>
                </a:lnTo>
                <a:lnTo>
                  <a:pt x="409859" y="77644"/>
                </a:lnTo>
                <a:lnTo>
                  <a:pt x="418579" y="63880"/>
                </a:lnTo>
                <a:lnTo>
                  <a:pt x="409859" y="50117"/>
                </a:lnTo>
                <a:lnTo>
                  <a:pt x="384047" y="33384"/>
                </a:lnTo>
                <a:lnTo>
                  <a:pt x="341668" y="17146"/>
                </a:lnTo>
                <a:lnTo>
                  <a:pt x="283243" y="4863"/>
                </a:lnTo>
                <a:lnTo>
                  <a:pt x="2092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32">
            <a:extLst>
              <a:ext uri="{FF2B5EF4-FFF2-40B4-BE49-F238E27FC236}">
                <a16:creationId xmlns:a16="http://schemas.microsoft.com/office/drawing/2014/main" id="{762307B2-56E7-B64B-AF7D-0F4F756E979C}"/>
              </a:ext>
            </a:extLst>
          </p:cNvPr>
          <p:cNvSpPr txBox="1"/>
          <p:nvPr/>
        </p:nvSpPr>
        <p:spPr>
          <a:xfrm>
            <a:off x="1040645" y="371867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24" name="object 32">
            <a:extLst>
              <a:ext uri="{FF2B5EF4-FFF2-40B4-BE49-F238E27FC236}">
                <a16:creationId xmlns:a16="http://schemas.microsoft.com/office/drawing/2014/main" id="{DEF37B84-95D8-A646-8D09-0E45340156E8}"/>
              </a:ext>
            </a:extLst>
          </p:cNvPr>
          <p:cNvSpPr txBox="1"/>
          <p:nvPr/>
        </p:nvSpPr>
        <p:spPr>
          <a:xfrm>
            <a:off x="1043947" y="423233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25" name="object 32">
            <a:extLst>
              <a:ext uri="{FF2B5EF4-FFF2-40B4-BE49-F238E27FC236}">
                <a16:creationId xmlns:a16="http://schemas.microsoft.com/office/drawing/2014/main" id="{DCF3D0BC-7C31-4A4F-B4AE-6A190B3BF0DE}"/>
              </a:ext>
            </a:extLst>
          </p:cNvPr>
          <p:cNvSpPr txBox="1"/>
          <p:nvPr/>
        </p:nvSpPr>
        <p:spPr>
          <a:xfrm>
            <a:off x="1040645" y="4736738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26" name="object 32">
            <a:extLst>
              <a:ext uri="{FF2B5EF4-FFF2-40B4-BE49-F238E27FC236}">
                <a16:creationId xmlns:a16="http://schemas.microsoft.com/office/drawing/2014/main" id="{8FAEF642-54CD-4040-8743-1CB38380BF7A}"/>
              </a:ext>
            </a:extLst>
          </p:cNvPr>
          <p:cNvSpPr txBox="1"/>
          <p:nvPr/>
        </p:nvSpPr>
        <p:spPr>
          <a:xfrm>
            <a:off x="1040645" y="524928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27" name="object 32">
            <a:extLst>
              <a:ext uri="{FF2B5EF4-FFF2-40B4-BE49-F238E27FC236}">
                <a16:creationId xmlns:a16="http://schemas.microsoft.com/office/drawing/2014/main" id="{1D637E52-C1D0-8A45-9671-BB0C94BD674E}"/>
              </a:ext>
            </a:extLst>
          </p:cNvPr>
          <p:cNvSpPr txBox="1"/>
          <p:nvPr/>
        </p:nvSpPr>
        <p:spPr>
          <a:xfrm>
            <a:off x="1043947" y="578156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28" name="object 32">
            <a:extLst>
              <a:ext uri="{FF2B5EF4-FFF2-40B4-BE49-F238E27FC236}">
                <a16:creationId xmlns:a16="http://schemas.microsoft.com/office/drawing/2014/main" id="{20F6EC40-0DDE-284C-8C5C-BAAAE8307D59}"/>
              </a:ext>
            </a:extLst>
          </p:cNvPr>
          <p:cNvSpPr txBox="1"/>
          <p:nvPr/>
        </p:nvSpPr>
        <p:spPr>
          <a:xfrm>
            <a:off x="1040645" y="629217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29" name="object 32">
            <a:extLst>
              <a:ext uri="{FF2B5EF4-FFF2-40B4-BE49-F238E27FC236}">
                <a16:creationId xmlns:a16="http://schemas.microsoft.com/office/drawing/2014/main" id="{CD63C1BC-EB1A-E248-8E42-21045C70A773}"/>
              </a:ext>
            </a:extLst>
          </p:cNvPr>
          <p:cNvSpPr txBox="1"/>
          <p:nvPr/>
        </p:nvSpPr>
        <p:spPr>
          <a:xfrm>
            <a:off x="1053900" y="681486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30" name="object 32">
            <a:extLst>
              <a:ext uri="{FF2B5EF4-FFF2-40B4-BE49-F238E27FC236}">
                <a16:creationId xmlns:a16="http://schemas.microsoft.com/office/drawing/2014/main" id="{FCD2602A-BDE0-A24C-81BC-2F8C10A750EA}"/>
              </a:ext>
            </a:extLst>
          </p:cNvPr>
          <p:cNvSpPr txBox="1"/>
          <p:nvPr/>
        </p:nvSpPr>
        <p:spPr>
          <a:xfrm>
            <a:off x="1043947" y="730862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31" name="object 32">
            <a:extLst>
              <a:ext uri="{FF2B5EF4-FFF2-40B4-BE49-F238E27FC236}">
                <a16:creationId xmlns:a16="http://schemas.microsoft.com/office/drawing/2014/main" id="{1D1C352B-D616-0A49-8E26-8C117C30A2AA}"/>
              </a:ext>
            </a:extLst>
          </p:cNvPr>
          <p:cNvSpPr txBox="1"/>
          <p:nvPr/>
        </p:nvSpPr>
        <p:spPr>
          <a:xfrm>
            <a:off x="3078338" y="348121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32" name="object 32">
            <a:extLst>
              <a:ext uri="{FF2B5EF4-FFF2-40B4-BE49-F238E27FC236}">
                <a16:creationId xmlns:a16="http://schemas.microsoft.com/office/drawing/2014/main" id="{71C269A4-2924-354A-995C-C5F3A52295BC}"/>
              </a:ext>
            </a:extLst>
          </p:cNvPr>
          <p:cNvSpPr txBox="1"/>
          <p:nvPr/>
        </p:nvSpPr>
        <p:spPr>
          <a:xfrm>
            <a:off x="3078338" y="4021151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33" name="object 32">
            <a:extLst>
              <a:ext uri="{FF2B5EF4-FFF2-40B4-BE49-F238E27FC236}">
                <a16:creationId xmlns:a16="http://schemas.microsoft.com/office/drawing/2014/main" id="{D05876FD-6275-EC47-A7F6-A360DA723630}"/>
              </a:ext>
            </a:extLst>
          </p:cNvPr>
          <p:cNvSpPr txBox="1"/>
          <p:nvPr/>
        </p:nvSpPr>
        <p:spPr>
          <a:xfrm>
            <a:off x="3078338" y="454366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34" name="object 32">
            <a:extLst>
              <a:ext uri="{FF2B5EF4-FFF2-40B4-BE49-F238E27FC236}">
                <a16:creationId xmlns:a16="http://schemas.microsoft.com/office/drawing/2014/main" id="{F57F1B81-AAD2-1E4B-8CD2-C06D531557A2}"/>
              </a:ext>
            </a:extLst>
          </p:cNvPr>
          <p:cNvSpPr txBox="1"/>
          <p:nvPr/>
        </p:nvSpPr>
        <p:spPr>
          <a:xfrm>
            <a:off x="3078338" y="505325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35" name="object 32">
            <a:extLst>
              <a:ext uri="{FF2B5EF4-FFF2-40B4-BE49-F238E27FC236}">
                <a16:creationId xmlns:a16="http://schemas.microsoft.com/office/drawing/2014/main" id="{C2A410CE-14FA-8143-B21A-A4DA59FC321B}"/>
              </a:ext>
            </a:extLst>
          </p:cNvPr>
          <p:cNvSpPr txBox="1"/>
          <p:nvPr/>
        </p:nvSpPr>
        <p:spPr>
          <a:xfrm>
            <a:off x="3078338" y="5572391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36" name="object 32">
            <a:extLst>
              <a:ext uri="{FF2B5EF4-FFF2-40B4-BE49-F238E27FC236}">
                <a16:creationId xmlns:a16="http://schemas.microsoft.com/office/drawing/2014/main" id="{9A6A97A9-1C64-1242-813E-E276077F4B36}"/>
              </a:ext>
            </a:extLst>
          </p:cNvPr>
          <p:cNvSpPr txBox="1"/>
          <p:nvPr/>
        </p:nvSpPr>
        <p:spPr>
          <a:xfrm>
            <a:off x="3078338" y="606290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37" name="object 32">
            <a:extLst>
              <a:ext uri="{FF2B5EF4-FFF2-40B4-BE49-F238E27FC236}">
                <a16:creationId xmlns:a16="http://schemas.microsoft.com/office/drawing/2014/main" id="{9AEA0642-3071-364E-A390-0090BC29F3BA}"/>
              </a:ext>
            </a:extLst>
          </p:cNvPr>
          <p:cNvSpPr txBox="1"/>
          <p:nvPr/>
        </p:nvSpPr>
        <p:spPr>
          <a:xfrm>
            <a:off x="3088291" y="657568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38" name="object 32">
            <a:extLst>
              <a:ext uri="{FF2B5EF4-FFF2-40B4-BE49-F238E27FC236}">
                <a16:creationId xmlns:a16="http://schemas.microsoft.com/office/drawing/2014/main" id="{35CA1E20-9FB3-CB44-8EC7-FA141652E1C0}"/>
              </a:ext>
            </a:extLst>
          </p:cNvPr>
          <p:cNvSpPr txBox="1"/>
          <p:nvPr/>
        </p:nvSpPr>
        <p:spPr>
          <a:xfrm>
            <a:off x="3078338" y="710696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39" name="object 32">
            <a:extLst>
              <a:ext uri="{FF2B5EF4-FFF2-40B4-BE49-F238E27FC236}">
                <a16:creationId xmlns:a16="http://schemas.microsoft.com/office/drawing/2014/main" id="{953CBB92-03C6-1040-942F-5F312316BB56}"/>
              </a:ext>
            </a:extLst>
          </p:cNvPr>
          <p:cNvSpPr txBox="1"/>
          <p:nvPr/>
        </p:nvSpPr>
        <p:spPr>
          <a:xfrm>
            <a:off x="1040645" y="351033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40" name="object 32">
            <a:extLst>
              <a:ext uri="{FF2B5EF4-FFF2-40B4-BE49-F238E27FC236}">
                <a16:creationId xmlns:a16="http://schemas.microsoft.com/office/drawing/2014/main" id="{156010A5-DCF5-7040-85D0-7B72C51D3503}"/>
              </a:ext>
            </a:extLst>
          </p:cNvPr>
          <p:cNvSpPr txBox="1"/>
          <p:nvPr/>
        </p:nvSpPr>
        <p:spPr>
          <a:xfrm>
            <a:off x="1043947" y="4027636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41" name="object 32">
            <a:extLst>
              <a:ext uri="{FF2B5EF4-FFF2-40B4-BE49-F238E27FC236}">
                <a16:creationId xmlns:a16="http://schemas.microsoft.com/office/drawing/2014/main" id="{08762382-50F1-8841-A0A2-9D38D90655FE}"/>
              </a:ext>
            </a:extLst>
          </p:cNvPr>
          <p:cNvSpPr txBox="1"/>
          <p:nvPr/>
        </p:nvSpPr>
        <p:spPr>
          <a:xfrm>
            <a:off x="1040645" y="453031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42" name="object 32">
            <a:extLst>
              <a:ext uri="{FF2B5EF4-FFF2-40B4-BE49-F238E27FC236}">
                <a16:creationId xmlns:a16="http://schemas.microsoft.com/office/drawing/2014/main" id="{15D799A5-4258-4546-9AD4-5A91643745C5}"/>
              </a:ext>
            </a:extLst>
          </p:cNvPr>
          <p:cNvSpPr txBox="1"/>
          <p:nvPr/>
        </p:nvSpPr>
        <p:spPr>
          <a:xfrm>
            <a:off x="1040645" y="5031669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43" name="object 32">
            <a:extLst>
              <a:ext uri="{FF2B5EF4-FFF2-40B4-BE49-F238E27FC236}">
                <a16:creationId xmlns:a16="http://schemas.microsoft.com/office/drawing/2014/main" id="{C66713A8-2117-4C4B-8FCE-C79C506FBBF4}"/>
              </a:ext>
            </a:extLst>
          </p:cNvPr>
          <p:cNvSpPr txBox="1"/>
          <p:nvPr/>
        </p:nvSpPr>
        <p:spPr>
          <a:xfrm>
            <a:off x="1043947" y="558002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44" name="object 32">
            <a:extLst>
              <a:ext uri="{FF2B5EF4-FFF2-40B4-BE49-F238E27FC236}">
                <a16:creationId xmlns:a16="http://schemas.microsoft.com/office/drawing/2014/main" id="{413DE3F6-ED05-3549-B098-87170C109F2C}"/>
              </a:ext>
            </a:extLst>
          </p:cNvPr>
          <p:cNvSpPr txBox="1"/>
          <p:nvPr/>
        </p:nvSpPr>
        <p:spPr>
          <a:xfrm>
            <a:off x="1040645" y="607899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45" name="object 32">
            <a:extLst>
              <a:ext uri="{FF2B5EF4-FFF2-40B4-BE49-F238E27FC236}">
                <a16:creationId xmlns:a16="http://schemas.microsoft.com/office/drawing/2014/main" id="{2759FE6A-0F77-9D4E-89CD-092033A68964}"/>
              </a:ext>
            </a:extLst>
          </p:cNvPr>
          <p:cNvSpPr txBox="1"/>
          <p:nvPr/>
        </p:nvSpPr>
        <p:spPr>
          <a:xfrm>
            <a:off x="1043947" y="659302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46" name="object 32">
            <a:extLst>
              <a:ext uri="{FF2B5EF4-FFF2-40B4-BE49-F238E27FC236}">
                <a16:creationId xmlns:a16="http://schemas.microsoft.com/office/drawing/2014/main" id="{F81C83DD-B9EF-8745-A6D8-3A3C24CC3B11}"/>
              </a:ext>
            </a:extLst>
          </p:cNvPr>
          <p:cNvSpPr txBox="1"/>
          <p:nvPr/>
        </p:nvSpPr>
        <p:spPr>
          <a:xfrm>
            <a:off x="1043947" y="710484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47" name="object 6">
            <a:extLst>
              <a:ext uri="{FF2B5EF4-FFF2-40B4-BE49-F238E27FC236}">
                <a16:creationId xmlns:a16="http://schemas.microsoft.com/office/drawing/2014/main" id="{F57A0417-26E4-6B42-8930-6B7AC3B234A6}"/>
              </a:ext>
            </a:extLst>
          </p:cNvPr>
          <p:cNvSpPr/>
          <p:nvPr/>
        </p:nvSpPr>
        <p:spPr>
          <a:xfrm>
            <a:off x="4257909" y="3604645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8">
            <a:extLst>
              <a:ext uri="{FF2B5EF4-FFF2-40B4-BE49-F238E27FC236}">
                <a16:creationId xmlns:a16="http://schemas.microsoft.com/office/drawing/2014/main" id="{7325B86C-43BB-2E46-AC73-0942C8952204}"/>
              </a:ext>
            </a:extLst>
          </p:cNvPr>
          <p:cNvSpPr/>
          <p:nvPr/>
        </p:nvSpPr>
        <p:spPr>
          <a:xfrm>
            <a:off x="4257909" y="4117750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10">
            <a:extLst>
              <a:ext uri="{FF2B5EF4-FFF2-40B4-BE49-F238E27FC236}">
                <a16:creationId xmlns:a16="http://schemas.microsoft.com/office/drawing/2014/main" id="{27A172F5-B166-1149-B158-3987C9606100}"/>
              </a:ext>
            </a:extLst>
          </p:cNvPr>
          <p:cNvSpPr/>
          <p:nvPr/>
        </p:nvSpPr>
        <p:spPr>
          <a:xfrm>
            <a:off x="4257909" y="4630856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12">
            <a:extLst>
              <a:ext uri="{FF2B5EF4-FFF2-40B4-BE49-F238E27FC236}">
                <a16:creationId xmlns:a16="http://schemas.microsoft.com/office/drawing/2014/main" id="{383EBC29-AAAB-4747-A894-6BA88745B84F}"/>
              </a:ext>
            </a:extLst>
          </p:cNvPr>
          <p:cNvSpPr/>
          <p:nvPr/>
        </p:nvSpPr>
        <p:spPr>
          <a:xfrm>
            <a:off x="4257909" y="5143961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26">
            <a:extLst>
              <a:ext uri="{FF2B5EF4-FFF2-40B4-BE49-F238E27FC236}">
                <a16:creationId xmlns:a16="http://schemas.microsoft.com/office/drawing/2014/main" id="{044549CE-FCBA-7443-8267-659A7A9F9F1D}"/>
              </a:ext>
            </a:extLst>
          </p:cNvPr>
          <p:cNvSpPr/>
          <p:nvPr/>
        </p:nvSpPr>
        <p:spPr>
          <a:xfrm>
            <a:off x="4257909" y="565706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28">
            <a:extLst>
              <a:ext uri="{FF2B5EF4-FFF2-40B4-BE49-F238E27FC236}">
                <a16:creationId xmlns:a16="http://schemas.microsoft.com/office/drawing/2014/main" id="{F68E2332-540E-1C40-81A7-9BFC1C32EFBC}"/>
              </a:ext>
            </a:extLst>
          </p:cNvPr>
          <p:cNvSpPr/>
          <p:nvPr/>
        </p:nvSpPr>
        <p:spPr>
          <a:xfrm>
            <a:off x="4257909" y="6170172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30">
            <a:extLst>
              <a:ext uri="{FF2B5EF4-FFF2-40B4-BE49-F238E27FC236}">
                <a16:creationId xmlns:a16="http://schemas.microsoft.com/office/drawing/2014/main" id="{17D53B8B-2473-3F47-AECE-71E2B83A9FB9}"/>
              </a:ext>
            </a:extLst>
          </p:cNvPr>
          <p:cNvSpPr/>
          <p:nvPr/>
        </p:nvSpPr>
        <p:spPr>
          <a:xfrm>
            <a:off x="4257909" y="668327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33">
            <a:extLst>
              <a:ext uri="{FF2B5EF4-FFF2-40B4-BE49-F238E27FC236}">
                <a16:creationId xmlns:a16="http://schemas.microsoft.com/office/drawing/2014/main" id="{1EE3A197-900E-4049-AD45-460A74415CA6}"/>
              </a:ext>
            </a:extLst>
          </p:cNvPr>
          <p:cNvSpPr/>
          <p:nvPr/>
        </p:nvSpPr>
        <p:spPr>
          <a:xfrm>
            <a:off x="4257909" y="719638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32">
            <a:extLst>
              <a:ext uri="{FF2B5EF4-FFF2-40B4-BE49-F238E27FC236}">
                <a16:creationId xmlns:a16="http://schemas.microsoft.com/office/drawing/2014/main" id="{C1753703-4832-5B4D-86D4-533E7E7CA8B8}"/>
              </a:ext>
            </a:extLst>
          </p:cNvPr>
          <p:cNvSpPr txBox="1"/>
          <p:nvPr/>
        </p:nvSpPr>
        <p:spPr>
          <a:xfrm>
            <a:off x="4378205" y="371867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6" name="object 32">
            <a:extLst>
              <a:ext uri="{FF2B5EF4-FFF2-40B4-BE49-F238E27FC236}">
                <a16:creationId xmlns:a16="http://schemas.microsoft.com/office/drawing/2014/main" id="{AE314C8D-5E1A-6345-8850-85E51461F1CF}"/>
              </a:ext>
            </a:extLst>
          </p:cNvPr>
          <p:cNvSpPr txBox="1"/>
          <p:nvPr/>
        </p:nvSpPr>
        <p:spPr>
          <a:xfrm>
            <a:off x="4381507" y="423233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7" name="object 32">
            <a:extLst>
              <a:ext uri="{FF2B5EF4-FFF2-40B4-BE49-F238E27FC236}">
                <a16:creationId xmlns:a16="http://schemas.microsoft.com/office/drawing/2014/main" id="{02C5E8A8-AC94-1040-8015-2A08B7E89AB0}"/>
              </a:ext>
            </a:extLst>
          </p:cNvPr>
          <p:cNvSpPr txBox="1"/>
          <p:nvPr/>
        </p:nvSpPr>
        <p:spPr>
          <a:xfrm>
            <a:off x="4378205" y="4736738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8" name="object 32">
            <a:extLst>
              <a:ext uri="{FF2B5EF4-FFF2-40B4-BE49-F238E27FC236}">
                <a16:creationId xmlns:a16="http://schemas.microsoft.com/office/drawing/2014/main" id="{598FDC03-51BC-CA4F-99F9-6D9EACDF71D9}"/>
              </a:ext>
            </a:extLst>
          </p:cNvPr>
          <p:cNvSpPr txBox="1"/>
          <p:nvPr/>
        </p:nvSpPr>
        <p:spPr>
          <a:xfrm>
            <a:off x="4378205" y="524928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9" name="object 32">
            <a:extLst>
              <a:ext uri="{FF2B5EF4-FFF2-40B4-BE49-F238E27FC236}">
                <a16:creationId xmlns:a16="http://schemas.microsoft.com/office/drawing/2014/main" id="{860E2A3E-130C-E742-87B1-A1B3786FB139}"/>
              </a:ext>
            </a:extLst>
          </p:cNvPr>
          <p:cNvSpPr txBox="1"/>
          <p:nvPr/>
        </p:nvSpPr>
        <p:spPr>
          <a:xfrm>
            <a:off x="4381507" y="5781563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0" name="object 32">
            <a:extLst>
              <a:ext uri="{FF2B5EF4-FFF2-40B4-BE49-F238E27FC236}">
                <a16:creationId xmlns:a16="http://schemas.microsoft.com/office/drawing/2014/main" id="{286133F2-D41F-A74B-A873-2F29717E56D1}"/>
              </a:ext>
            </a:extLst>
          </p:cNvPr>
          <p:cNvSpPr txBox="1"/>
          <p:nvPr/>
        </p:nvSpPr>
        <p:spPr>
          <a:xfrm>
            <a:off x="4378205" y="629217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1" name="object 32">
            <a:extLst>
              <a:ext uri="{FF2B5EF4-FFF2-40B4-BE49-F238E27FC236}">
                <a16:creationId xmlns:a16="http://schemas.microsoft.com/office/drawing/2014/main" id="{8B134670-3F20-A344-85D4-9DA234776CCC}"/>
              </a:ext>
            </a:extLst>
          </p:cNvPr>
          <p:cNvSpPr txBox="1"/>
          <p:nvPr/>
        </p:nvSpPr>
        <p:spPr>
          <a:xfrm>
            <a:off x="4391460" y="681486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2" name="object 32">
            <a:extLst>
              <a:ext uri="{FF2B5EF4-FFF2-40B4-BE49-F238E27FC236}">
                <a16:creationId xmlns:a16="http://schemas.microsoft.com/office/drawing/2014/main" id="{EC9191E3-89DA-0E42-9606-B51B56F5E4DA}"/>
              </a:ext>
            </a:extLst>
          </p:cNvPr>
          <p:cNvSpPr txBox="1"/>
          <p:nvPr/>
        </p:nvSpPr>
        <p:spPr>
          <a:xfrm>
            <a:off x="4381507" y="730862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3" name="object 32">
            <a:extLst>
              <a:ext uri="{FF2B5EF4-FFF2-40B4-BE49-F238E27FC236}">
                <a16:creationId xmlns:a16="http://schemas.microsoft.com/office/drawing/2014/main" id="{D8172ED1-726B-E648-AC51-A976A15FAA61}"/>
              </a:ext>
            </a:extLst>
          </p:cNvPr>
          <p:cNvSpPr txBox="1"/>
          <p:nvPr/>
        </p:nvSpPr>
        <p:spPr>
          <a:xfrm>
            <a:off x="6415898" y="348121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4" name="object 32">
            <a:extLst>
              <a:ext uri="{FF2B5EF4-FFF2-40B4-BE49-F238E27FC236}">
                <a16:creationId xmlns:a16="http://schemas.microsoft.com/office/drawing/2014/main" id="{8E39D0A6-4D38-414F-A685-0AFAE9F7F124}"/>
              </a:ext>
            </a:extLst>
          </p:cNvPr>
          <p:cNvSpPr txBox="1"/>
          <p:nvPr/>
        </p:nvSpPr>
        <p:spPr>
          <a:xfrm>
            <a:off x="6415898" y="4021151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5" name="object 32">
            <a:extLst>
              <a:ext uri="{FF2B5EF4-FFF2-40B4-BE49-F238E27FC236}">
                <a16:creationId xmlns:a16="http://schemas.microsoft.com/office/drawing/2014/main" id="{F088BFA4-83CE-0F4F-BF47-208BB87DBE2C}"/>
              </a:ext>
            </a:extLst>
          </p:cNvPr>
          <p:cNvSpPr txBox="1"/>
          <p:nvPr/>
        </p:nvSpPr>
        <p:spPr>
          <a:xfrm>
            <a:off x="6415898" y="454366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6" name="object 32">
            <a:extLst>
              <a:ext uri="{FF2B5EF4-FFF2-40B4-BE49-F238E27FC236}">
                <a16:creationId xmlns:a16="http://schemas.microsoft.com/office/drawing/2014/main" id="{FFEC0540-351B-7D4D-B737-A534D821FB05}"/>
              </a:ext>
            </a:extLst>
          </p:cNvPr>
          <p:cNvSpPr txBox="1"/>
          <p:nvPr/>
        </p:nvSpPr>
        <p:spPr>
          <a:xfrm>
            <a:off x="6415898" y="505325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7" name="object 32">
            <a:extLst>
              <a:ext uri="{FF2B5EF4-FFF2-40B4-BE49-F238E27FC236}">
                <a16:creationId xmlns:a16="http://schemas.microsoft.com/office/drawing/2014/main" id="{ED003528-D842-F144-8314-86950722202C}"/>
              </a:ext>
            </a:extLst>
          </p:cNvPr>
          <p:cNvSpPr txBox="1"/>
          <p:nvPr/>
        </p:nvSpPr>
        <p:spPr>
          <a:xfrm>
            <a:off x="6415898" y="5572391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8" name="object 32">
            <a:extLst>
              <a:ext uri="{FF2B5EF4-FFF2-40B4-BE49-F238E27FC236}">
                <a16:creationId xmlns:a16="http://schemas.microsoft.com/office/drawing/2014/main" id="{8E75DC23-4FD8-C84C-B49D-5E80355EF5C3}"/>
              </a:ext>
            </a:extLst>
          </p:cNvPr>
          <p:cNvSpPr txBox="1"/>
          <p:nvPr/>
        </p:nvSpPr>
        <p:spPr>
          <a:xfrm>
            <a:off x="6415898" y="606290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9" name="object 32">
            <a:extLst>
              <a:ext uri="{FF2B5EF4-FFF2-40B4-BE49-F238E27FC236}">
                <a16:creationId xmlns:a16="http://schemas.microsoft.com/office/drawing/2014/main" id="{D7E22637-E93A-574D-BFD0-1305562BD169}"/>
              </a:ext>
            </a:extLst>
          </p:cNvPr>
          <p:cNvSpPr txBox="1"/>
          <p:nvPr/>
        </p:nvSpPr>
        <p:spPr>
          <a:xfrm>
            <a:off x="6425851" y="657568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0" name="object 32">
            <a:extLst>
              <a:ext uri="{FF2B5EF4-FFF2-40B4-BE49-F238E27FC236}">
                <a16:creationId xmlns:a16="http://schemas.microsoft.com/office/drawing/2014/main" id="{CEFD98C8-6551-5840-B3D2-7D423BC7A9C0}"/>
              </a:ext>
            </a:extLst>
          </p:cNvPr>
          <p:cNvSpPr txBox="1"/>
          <p:nvPr/>
        </p:nvSpPr>
        <p:spPr>
          <a:xfrm>
            <a:off x="6415898" y="710696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1" name="object 32">
            <a:extLst>
              <a:ext uri="{FF2B5EF4-FFF2-40B4-BE49-F238E27FC236}">
                <a16:creationId xmlns:a16="http://schemas.microsoft.com/office/drawing/2014/main" id="{AA1A2F77-600B-784D-AB7C-3218CD8FD8F0}"/>
              </a:ext>
            </a:extLst>
          </p:cNvPr>
          <p:cNvSpPr txBox="1"/>
          <p:nvPr/>
        </p:nvSpPr>
        <p:spPr>
          <a:xfrm>
            <a:off x="4378205" y="351033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2" name="object 32">
            <a:extLst>
              <a:ext uri="{FF2B5EF4-FFF2-40B4-BE49-F238E27FC236}">
                <a16:creationId xmlns:a16="http://schemas.microsoft.com/office/drawing/2014/main" id="{ED9270B8-FBB2-0044-9A95-DA35C715BB4B}"/>
              </a:ext>
            </a:extLst>
          </p:cNvPr>
          <p:cNvSpPr txBox="1"/>
          <p:nvPr/>
        </p:nvSpPr>
        <p:spPr>
          <a:xfrm>
            <a:off x="4381507" y="4027636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3" name="object 32">
            <a:extLst>
              <a:ext uri="{FF2B5EF4-FFF2-40B4-BE49-F238E27FC236}">
                <a16:creationId xmlns:a16="http://schemas.microsoft.com/office/drawing/2014/main" id="{88FF3FCA-E788-3344-83BA-8E3EB3C6BCD4}"/>
              </a:ext>
            </a:extLst>
          </p:cNvPr>
          <p:cNvSpPr txBox="1"/>
          <p:nvPr/>
        </p:nvSpPr>
        <p:spPr>
          <a:xfrm>
            <a:off x="4378205" y="453031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4" name="object 32">
            <a:extLst>
              <a:ext uri="{FF2B5EF4-FFF2-40B4-BE49-F238E27FC236}">
                <a16:creationId xmlns:a16="http://schemas.microsoft.com/office/drawing/2014/main" id="{614D34AC-8B0B-2B4D-AF58-7EEAC2B731E5}"/>
              </a:ext>
            </a:extLst>
          </p:cNvPr>
          <p:cNvSpPr txBox="1"/>
          <p:nvPr/>
        </p:nvSpPr>
        <p:spPr>
          <a:xfrm>
            <a:off x="4378205" y="5031669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5" name="object 32">
            <a:extLst>
              <a:ext uri="{FF2B5EF4-FFF2-40B4-BE49-F238E27FC236}">
                <a16:creationId xmlns:a16="http://schemas.microsoft.com/office/drawing/2014/main" id="{FD0F18A7-55DD-0A47-9EA6-20F91BBED603}"/>
              </a:ext>
            </a:extLst>
          </p:cNvPr>
          <p:cNvSpPr txBox="1"/>
          <p:nvPr/>
        </p:nvSpPr>
        <p:spPr>
          <a:xfrm>
            <a:off x="4381507" y="558002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6" name="object 32">
            <a:extLst>
              <a:ext uri="{FF2B5EF4-FFF2-40B4-BE49-F238E27FC236}">
                <a16:creationId xmlns:a16="http://schemas.microsoft.com/office/drawing/2014/main" id="{92B1645B-A1C2-6A42-BB8C-99AF9A4D78E1}"/>
              </a:ext>
            </a:extLst>
          </p:cNvPr>
          <p:cNvSpPr txBox="1"/>
          <p:nvPr/>
        </p:nvSpPr>
        <p:spPr>
          <a:xfrm>
            <a:off x="4378205" y="607899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7" name="object 32">
            <a:extLst>
              <a:ext uri="{FF2B5EF4-FFF2-40B4-BE49-F238E27FC236}">
                <a16:creationId xmlns:a16="http://schemas.microsoft.com/office/drawing/2014/main" id="{1C953E12-5BDA-D244-A7FD-3094007F87BE}"/>
              </a:ext>
            </a:extLst>
          </p:cNvPr>
          <p:cNvSpPr txBox="1"/>
          <p:nvPr/>
        </p:nvSpPr>
        <p:spPr>
          <a:xfrm>
            <a:off x="4381507" y="659302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8" name="object 32">
            <a:extLst>
              <a:ext uri="{FF2B5EF4-FFF2-40B4-BE49-F238E27FC236}">
                <a16:creationId xmlns:a16="http://schemas.microsoft.com/office/drawing/2014/main" id="{0CEC4640-BF57-2141-A1C8-8C25CFE7E911}"/>
              </a:ext>
            </a:extLst>
          </p:cNvPr>
          <p:cNvSpPr txBox="1"/>
          <p:nvPr/>
        </p:nvSpPr>
        <p:spPr>
          <a:xfrm>
            <a:off x="4381507" y="710484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9" name="object 28">
            <a:extLst>
              <a:ext uri="{FF2B5EF4-FFF2-40B4-BE49-F238E27FC236}">
                <a16:creationId xmlns:a16="http://schemas.microsoft.com/office/drawing/2014/main" id="{28CFBE2F-E17C-F64E-AE1C-EAA6DF9F6993}"/>
              </a:ext>
            </a:extLst>
          </p:cNvPr>
          <p:cNvSpPr/>
          <p:nvPr/>
        </p:nvSpPr>
        <p:spPr>
          <a:xfrm>
            <a:off x="920349" y="8733342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30">
            <a:extLst>
              <a:ext uri="{FF2B5EF4-FFF2-40B4-BE49-F238E27FC236}">
                <a16:creationId xmlns:a16="http://schemas.microsoft.com/office/drawing/2014/main" id="{64730D5B-69FE-B845-9F36-D693775F25DA}"/>
              </a:ext>
            </a:extLst>
          </p:cNvPr>
          <p:cNvSpPr/>
          <p:nvPr/>
        </p:nvSpPr>
        <p:spPr>
          <a:xfrm>
            <a:off x="920349" y="924644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33">
            <a:extLst>
              <a:ext uri="{FF2B5EF4-FFF2-40B4-BE49-F238E27FC236}">
                <a16:creationId xmlns:a16="http://schemas.microsoft.com/office/drawing/2014/main" id="{EC38ACCA-3F44-6C44-BFFB-52F07D367F40}"/>
              </a:ext>
            </a:extLst>
          </p:cNvPr>
          <p:cNvSpPr/>
          <p:nvPr/>
        </p:nvSpPr>
        <p:spPr>
          <a:xfrm>
            <a:off x="920349" y="975955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32">
            <a:extLst>
              <a:ext uri="{FF2B5EF4-FFF2-40B4-BE49-F238E27FC236}">
                <a16:creationId xmlns:a16="http://schemas.microsoft.com/office/drawing/2014/main" id="{66C7D151-FA41-4247-BC34-A27C3ECA7E8A}"/>
              </a:ext>
            </a:extLst>
          </p:cNvPr>
          <p:cNvSpPr txBox="1"/>
          <p:nvPr/>
        </p:nvSpPr>
        <p:spPr>
          <a:xfrm>
            <a:off x="1040645" y="885534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3" name="object 32">
            <a:extLst>
              <a:ext uri="{FF2B5EF4-FFF2-40B4-BE49-F238E27FC236}">
                <a16:creationId xmlns:a16="http://schemas.microsoft.com/office/drawing/2014/main" id="{1D6794B2-76E4-F044-A592-579396482C8D}"/>
              </a:ext>
            </a:extLst>
          </p:cNvPr>
          <p:cNvSpPr txBox="1"/>
          <p:nvPr/>
        </p:nvSpPr>
        <p:spPr>
          <a:xfrm>
            <a:off x="1053900" y="937803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4" name="object 32">
            <a:extLst>
              <a:ext uri="{FF2B5EF4-FFF2-40B4-BE49-F238E27FC236}">
                <a16:creationId xmlns:a16="http://schemas.microsoft.com/office/drawing/2014/main" id="{CD947A64-9D3C-2249-AA77-5DD935112F0E}"/>
              </a:ext>
            </a:extLst>
          </p:cNvPr>
          <p:cNvSpPr txBox="1"/>
          <p:nvPr/>
        </p:nvSpPr>
        <p:spPr>
          <a:xfrm>
            <a:off x="1043947" y="987179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5" name="object 32">
            <a:extLst>
              <a:ext uri="{FF2B5EF4-FFF2-40B4-BE49-F238E27FC236}">
                <a16:creationId xmlns:a16="http://schemas.microsoft.com/office/drawing/2014/main" id="{66948529-F867-574E-98FC-130EEC67248B}"/>
              </a:ext>
            </a:extLst>
          </p:cNvPr>
          <p:cNvSpPr txBox="1"/>
          <p:nvPr/>
        </p:nvSpPr>
        <p:spPr>
          <a:xfrm>
            <a:off x="3078338" y="862607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6" name="object 32">
            <a:extLst>
              <a:ext uri="{FF2B5EF4-FFF2-40B4-BE49-F238E27FC236}">
                <a16:creationId xmlns:a16="http://schemas.microsoft.com/office/drawing/2014/main" id="{018803C0-D778-5040-8D39-6A53F7FC0812}"/>
              </a:ext>
            </a:extLst>
          </p:cNvPr>
          <p:cNvSpPr txBox="1"/>
          <p:nvPr/>
        </p:nvSpPr>
        <p:spPr>
          <a:xfrm>
            <a:off x="3088291" y="913885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7" name="object 32">
            <a:extLst>
              <a:ext uri="{FF2B5EF4-FFF2-40B4-BE49-F238E27FC236}">
                <a16:creationId xmlns:a16="http://schemas.microsoft.com/office/drawing/2014/main" id="{7D29DA64-B896-4344-9F2A-099CA948F677}"/>
              </a:ext>
            </a:extLst>
          </p:cNvPr>
          <p:cNvSpPr txBox="1"/>
          <p:nvPr/>
        </p:nvSpPr>
        <p:spPr>
          <a:xfrm>
            <a:off x="3078338" y="967013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8" name="object 32">
            <a:extLst>
              <a:ext uri="{FF2B5EF4-FFF2-40B4-BE49-F238E27FC236}">
                <a16:creationId xmlns:a16="http://schemas.microsoft.com/office/drawing/2014/main" id="{2F8F3ED6-9F9E-D049-B134-A93038EF13EB}"/>
              </a:ext>
            </a:extLst>
          </p:cNvPr>
          <p:cNvSpPr txBox="1"/>
          <p:nvPr/>
        </p:nvSpPr>
        <p:spPr>
          <a:xfrm>
            <a:off x="1040645" y="864216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9" name="object 32">
            <a:extLst>
              <a:ext uri="{FF2B5EF4-FFF2-40B4-BE49-F238E27FC236}">
                <a16:creationId xmlns:a16="http://schemas.microsoft.com/office/drawing/2014/main" id="{4C8391FF-DCE5-DD44-A201-E5863391218A}"/>
              </a:ext>
            </a:extLst>
          </p:cNvPr>
          <p:cNvSpPr txBox="1"/>
          <p:nvPr/>
        </p:nvSpPr>
        <p:spPr>
          <a:xfrm>
            <a:off x="1043947" y="915619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0" name="object 32">
            <a:extLst>
              <a:ext uri="{FF2B5EF4-FFF2-40B4-BE49-F238E27FC236}">
                <a16:creationId xmlns:a16="http://schemas.microsoft.com/office/drawing/2014/main" id="{83129729-7705-504E-AC48-FB8DA122BC3D}"/>
              </a:ext>
            </a:extLst>
          </p:cNvPr>
          <p:cNvSpPr txBox="1"/>
          <p:nvPr/>
        </p:nvSpPr>
        <p:spPr>
          <a:xfrm>
            <a:off x="1043947" y="966801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1" name="object 28">
            <a:extLst>
              <a:ext uri="{FF2B5EF4-FFF2-40B4-BE49-F238E27FC236}">
                <a16:creationId xmlns:a16="http://schemas.microsoft.com/office/drawing/2014/main" id="{BD0D731A-D132-9144-B51C-6F140E35C8EB}"/>
              </a:ext>
            </a:extLst>
          </p:cNvPr>
          <p:cNvSpPr/>
          <p:nvPr/>
        </p:nvSpPr>
        <p:spPr>
          <a:xfrm>
            <a:off x="4257909" y="8733342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30">
            <a:extLst>
              <a:ext uri="{FF2B5EF4-FFF2-40B4-BE49-F238E27FC236}">
                <a16:creationId xmlns:a16="http://schemas.microsoft.com/office/drawing/2014/main" id="{B65A8249-FA4B-2F40-A1B5-CF9D86EAF285}"/>
              </a:ext>
            </a:extLst>
          </p:cNvPr>
          <p:cNvSpPr/>
          <p:nvPr/>
        </p:nvSpPr>
        <p:spPr>
          <a:xfrm>
            <a:off x="4257909" y="9246447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33">
            <a:extLst>
              <a:ext uri="{FF2B5EF4-FFF2-40B4-BE49-F238E27FC236}">
                <a16:creationId xmlns:a16="http://schemas.microsoft.com/office/drawing/2014/main" id="{5AA1E218-D93A-8243-A934-7B306BAEC217}"/>
              </a:ext>
            </a:extLst>
          </p:cNvPr>
          <p:cNvSpPr/>
          <p:nvPr/>
        </p:nvSpPr>
        <p:spPr>
          <a:xfrm>
            <a:off x="4257909" y="975955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32">
            <a:extLst>
              <a:ext uri="{FF2B5EF4-FFF2-40B4-BE49-F238E27FC236}">
                <a16:creationId xmlns:a16="http://schemas.microsoft.com/office/drawing/2014/main" id="{2CD1A987-64BC-8B42-AA92-96237A5FBED2}"/>
              </a:ext>
            </a:extLst>
          </p:cNvPr>
          <p:cNvSpPr txBox="1"/>
          <p:nvPr/>
        </p:nvSpPr>
        <p:spPr>
          <a:xfrm>
            <a:off x="4378205" y="885534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5" name="object 32">
            <a:extLst>
              <a:ext uri="{FF2B5EF4-FFF2-40B4-BE49-F238E27FC236}">
                <a16:creationId xmlns:a16="http://schemas.microsoft.com/office/drawing/2014/main" id="{9E96462F-B5A1-F649-9051-914E1C5DF345}"/>
              </a:ext>
            </a:extLst>
          </p:cNvPr>
          <p:cNvSpPr txBox="1"/>
          <p:nvPr/>
        </p:nvSpPr>
        <p:spPr>
          <a:xfrm>
            <a:off x="4391460" y="937803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6" name="object 32">
            <a:extLst>
              <a:ext uri="{FF2B5EF4-FFF2-40B4-BE49-F238E27FC236}">
                <a16:creationId xmlns:a16="http://schemas.microsoft.com/office/drawing/2014/main" id="{D8E17667-F0E7-B144-A482-77974C868EB4}"/>
              </a:ext>
            </a:extLst>
          </p:cNvPr>
          <p:cNvSpPr txBox="1"/>
          <p:nvPr/>
        </p:nvSpPr>
        <p:spPr>
          <a:xfrm>
            <a:off x="4381507" y="987179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7" name="object 32">
            <a:extLst>
              <a:ext uri="{FF2B5EF4-FFF2-40B4-BE49-F238E27FC236}">
                <a16:creationId xmlns:a16="http://schemas.microsoft.com/office/drawing/2014/main" id="{73FFC127-7944-EB47-95D4-B122198DF78E}"/>
              </a:ext>
            </a:extLst>
          </p:cNvPr>
          <p:cNvSpPr txBox="1"/>
          <p:nvPr/>
        </p:nvSpPr>
        <p:spPr>
          <a:xfrm>
            <a:off x="6415898" y="862607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8" name="object 32">
            <a:extLst>
              <a:ext uri="{FF2B5EF4-FFF2-40B4-BE49-F238E27FC236}">
                <a16:creationId xmlns:a16="http://schemas.microsoft.com/office/drawing/2014/main" id="{FB6F0329-6C48-FA43-B634-6B1563AB50A8}"/>
              </a:ext>
            </a:extLst>
          </p:cNvPr>
          <p:cNvSpPr txBox="1"/>
          <p:nvPr/>
        </p:nvSpPr>
        <p:spPr>
          <a:xfrm>
            <a:off x="6425851" y="913885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9" name="object 32">
            <a:extLst>
              <a:ext uri="{FF2B5EF4-FFF2-40B4-BE49-F238E27FC236}">
                <a16:creationId xmlns:a16="http://schemas.microsoft.com/office/drawing/2014/main" id="{5255481F-932C-E44A-B486-6794375C045B}"/>
              </a:ext>
            </a:extLst>
          </p:cNvPr>
          <p:cNvSpPr txBox="1"/>
          <p:nvPr/>
        </p:nvSpPr>
        <p:spPr>
          <a:xfrm>
            <a:off x="6415898" y="967013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0" name="object 32">
            <a:extLst>
              <a:ext uri="{FF2B5EF4-FFF2-40B4-BE49-F238E27FC236}">
                <a16:creationId xmlns:a16="http://schemas.microsoft.com/office/drawing/2014/main" id="{B5CCDA8E-C4C5-434A-A8E6-4E7CF338103E}"/>
              </a:ext>
            </a:extLst>
          </p:cNvPr>
          <p:cNvSpPr txBox="1"/>
          <p:nvPr/>
        </p:nvSpPr>
        <p:spPr>
          <a:xfrm>
            <a:off x="4378205" y="864216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1" name="object 32">
            <a:extLst>
              <a:ext uri="{FF2B5EF4-FFF2-40B4-BE49-F238E27FC236}">
                <a16:creationId xmlns:a16="http://schemas.microsoft.com/office/drawing/2014/main" id="{2AEE9A2E-8D97-AE46-869D-9501BF790A12}"/>
              </a:ext>
            </a:extLst>
          </p:cNvPr>
          <p:cNvSpPr txBox="1"/>
          <p:nvPr/>
        </p:nvSpPr>
        <p:spPr>
          <a:xfrm>
            <a:off x="4381507" y="915619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2" name="object 32">
            <a:extLst>
              <a:ext uri="{FF2B5EF4-FFF2-40B4-BE49-F238E27FC236}">
                <a16:creationId xmlns:a16="http://schemas.microsoft.com/office/drawing/2014/main" id="{7439600B-DC19-4A4C-9A66-184B53A17AAD}"/>
              </a:ext>
            </a:extLst>
          </p:cNvPr>
          <p:cNvSpPr txBox="1"/>
          <p:nvPr/>
        </p:nvSpPr>
        <p:spPr>
          <a:xfrm>
            <a:off x="4381507" y="966801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187</Words>
  <Application>Microsoft Macintosh PowerPoint</Application>
  <PresentationFormat>ユーザー設定</PresentationFormat>
  <Paragraphs>72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M+ 1c</vt:lpstr>
      <vt:lpstr>mplus-1c-medium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foodmenu_03_black_A4</dc:title>
  <cp:lastModifiedBy>春樹 富永</cp:lastModifiedBy>
  <cp:revision>1</cp:revision>
  <dcterms:created xsi:type="dcterms:W3CDTF">2020-03-24T08:25:57Z</dcterms:created>
  <dcterms:modified xsi:type="dcterms:W3CDTF">2020-03-24T08:27:06Z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2020-03-24T00:00:00Z</vt:filetime>
  </property>
  <property fmtid="{D5CDD505-2E9C-101B-9397-08002B2CF9AE}" pid="3" name="Creator">
    <vt:lpwstr>Adobe Illustrator 24.1 (Macintosh)</vt:lpwstr>
  </property>
  <property fmtid="{D5CDD505-2E9C-101B-9397-08002B2CF9AE}" pid="4" name="LastSaved">
    <vt:filetime>2020-03-24T00:00:00Z</vt:filetime>
  </property>
</Properties>
</file>