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>
        <p:scale>
          <a:sx n="71" d="100"/>
          <a:sy n="71" d="100"/>
        </p:scale>
        <p:origin x="3552" y="256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402138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F837A4-C6F0-EF45-8FE7-E7002C4B97C9}" type="datetimeFigureOut">
              <a:rPr kumimoji="1" lang="ja-JP" altLang="en-US" smtClean="0"/>
              <a:t>2020/2/14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574925" y="1363663"/>
            <a:ext cx="2622550" cy="36814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77875" y="5249863"/>
            <a:ext cx="6216650" cy="4295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402138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26CCB9-4A18-A846-8192-F6F50A152B1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33109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26CCB9-4A18-A846-8192-F6F50A152B19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65678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900" b="0" i="0">
                <a:solidFill>
                  <a:srgbClr val="231F2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900" b="0" i="0">
                <a:solidFill>
                  <a:srgbClr val="231F2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900" b="0" i="0">
                <a:solidFill>
                  <a:srgbClr val="231F2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507493" y="1380763"/>
            <a:ext cx="2763763" cy="9937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900" b="0" i="0">
                <a:solidFill>
                  <a:srgbClr val="231F2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 descr="レンガの壁&#10;&#10;自動的に生成された説明">
            <a:extLst>
              <a:ext uri="{FF2B5EF4-FFF2-40B4-BE49-F238E27FC236}">
                <a16:creationId xmlns:a16="http://schemas.microsoft.com/office/drawing/2014/main" id="{0A557424-91DE-A74C-8D70-7DB4F3D421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72400" cy="10909300"/>
          </a:xfrm>
          <a:prstGeom prst="rect">
            <a:avLst/>
          </a:prstGeom>
        </p:spPr>
      </p:pic>
      <p:pic>
        <p:nvPicPr>
          <p:cNvPr id="8" name="図 7">
            <a:extLst>
              <a:ext uri="{FF2B5EF4-FFF2-40B4-BE49-F238E27FC236}">
                <a16:creationId xmlns:a16="http://schemas.microsoft.com/office/drawing/2014/main" id="{DE37B8BC-8F8B-EB4F-89BE-7014E83F62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693" y="2482850"/>
            <a:ext cx="6795014" cy="7919254"/>
          </a:xfrm>
          <a:prstGeom prst="rect">
            <a:avLst/>
          </a:prstGeom>
        </p:spPr>
      </p:pic>
      <p:sp>
        <p:nvSpPr>
          <p:cNvPr id="39" name="object 4">
            <a:extLst>
              <a:ext uri="{FF2B5EF4-FFF2-40B4-BE49-F238E27FC236}">
                <a16:creationId xmlns:a16="http://schemas.microsoft.com/office/drawing/2014/main" id="{04767805-A7B0-B24A-9E77-F04283D3C322}"/>
              </a:ext>
            </a:extLst>
          </p:cNvPr>
          <p:cNvSpPr txBox="1"/>
          <p:nvPr/>
        </p:nvSpPr>
        <p:spPr>
          <a:xfrm>
            <a:off x="885088" y="3032308"/>
            <a:ext cx="2681605" cy="321310"/>
          </a:xfrm>
          <a:prstGeom prst="rect">
            <a:avLst/>
          </a:prstGeom>
          <a:solidFill>
            <a:srgbClr val="231F20"/>
          </a:solidFill>
        </p:spPr>
        <p:txBody>
          <a:bodyPr vert="horz" wrap="square" lIns="0" tIns="20955" rIns="0" bIns="0" rtlCol="0">
            <a:spAutoFit/>
          </a:bodyPr>
          <a:lstStyle/>
          <a:p>
            <a:pPr marL="90170" algn="ctr">
              <a:lnSpc>
                <a:spcPct val="100000"/>
              </a:lnSpc>
              <a:spcBef>
                <a:spcPts val="165"/>
              </a:spcBef>
            </a:pPr>
            <a:r>
              <a:rPr lang="en" sz="1750" b="1" spc="285" dirty="0">
                <a:solidFill>
                  <a:srgbClr val="FFFFFF"/>
                </a:solidFill>
                <a:latin typeface="M+ 1c"/>
                <a:cs typeface="M+ 1c"/>
              </a:rPr>
              <a:t>title</a:t>
            </a:r>
            <a:r>
              <a:rPr lang="en" sz="1750" b="1" spc="-145" dirty="0">
                <a:solidFill>
                  <a:srgbClr val="FFFFFF"/>
                </a:solidFill>
                <a:latin typeface="M+ 1c"/>
                <a:cs typeface="M+ 1c"/>
              </a:rPr>
              <a:t> </a:t>
            </a:r>
            <a:endParaRPr sz="1750" dirty="0">
              <a:latin typeface="M+ 1c"/>
              <a:cs typeface="M+ 1c"/>
            </a:endParaRPr>
          </a:p>
        </p:txBody>
      </p:sp>
      <p:sp>
        <p:nvSpPr>
          <p:cNvPr id="40" name="object 5">
            <a:extLst>
              <a:ext uri="{FF2B5EF4-FFF2-40B4-BE49-F238E27FC236}">
                <a16:creationId xmlns:a16="http://schemas.microsoft.com/office/drawing/2014/main" id="{4CF27AEC-82AE-4642-A2C1-094879161D54}"/>
              </a:ext>
            </a:extLst>
          </p:cNvPr>
          <p:cNvSpPr txBox="1"/>
          <p:nvPr/>
        </p:nvSpPr>
        <p:spPr>
          <a:xfrm>
            <a:off x="4226001" y="3032308"/>
            <a:ext cx="2667000" cy="321310"/>
          </a:xfrm>
          <a:prstGeom prst="rect">
            <a:avLst/>
          </a:prstGeom>
          <a:solidFill>
            <a:srgbClr val="231F20"/>
          </a:solidFill>
        </p:spPr>
        <p:txBody>
          <a:bodyPr vert="horz" wrap="square" lIns="0" tIns="20955" rIns="0" bIns="0" rtlCol="0">
            <a:spAutoFit/>
          </a:bodyPr>
          <a:lstStyle/>
          <a:p>
            <a:pPr marR="21590" algn="ctr">
              <a:lnSpc>
                <a:spcPct val="100000"/>
              </a:lnSpc>
              <a:spcBef>
                <a:spcPts val="165"/>
              </a:spcBef>
            </a:pPr>
            <a:r>
              <a:rPr sz="1750" b="1" spc="285" dirty="0">
                <a:solidFill>
                  <a:srgbClr val="FFFFFF"/>
                </a:solidFill>
                <a:latin typeface="M+ 1c"/>
                <a:cs typeface="M+ 1c"/>
              </a:rPr>
              <a:t>title</a:t>
            </a:r>
            <a:r>
              <a:rPr sz="1750" b="1" spc="-145" dirty="0">
                <a:solidFill>
                  <a:srgbClr val="FFFFFF"/>
                </a:solidFill>
                <a:latin typeface="M+ 1c"/>
                <a:cs typeface="M+ 1c"/>
              </a:rPr>
              <a:t> </a:t>
            </a:r>
            <a:endParaRPr sz="1750">
              <a:latin typeface="M+ 1c"/>
              <a:cs typeface="M+ 1c"/>
            </a:endParaRPr>
          </a:p>
        </p:txBody>
      </p:sp>
      <p:sp>
        <p:nvSpPr>
          <p:cNvPr id="41" name="object 6">
            <a:extLst>
              <a:ext uri="{FF2B5EF4-FFF2-40B4-BE49-F238E27FC236}">
                <a16:creationId xmlns:a16="http://schemas.microsoft.com/office/drawing/2014/main" id="{72E2071B-1AE4-2B49-9E58-F4C085D0E32A}"/>
              </a:ext>
            </a:extLst>
          </p:cNvPr>
          <p:cNvSpPr/>
          <p:nvPr/>
        </p:nvSpPr>
        <p:spPr>
          <a:xfrm>
            <a:off x="920349" y="3517118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8">
            <a:extLst>
              <a:ext uri="{FF2B5EF4-FFF2-40B4-BE49-F238E27FC236}">
                <a16:creationId xmlns:a16="http://schemas.microsoft.com/office/drawing/2014/main" id="{1FC56AC9-9BE2-AC40-8B00-19599A54F371}"/>
              </a:ext>
            </a:extLst>
          </p:cNvPr>
          <p:cNvSpPr/>
          <p:nvPr/>
        </p:nvSpPr>
        <p:spPr>
          <a:xfrm>
            <a:off x="920349" y="4030223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10">
            <a:extLst>
              <a:ext uri="{FF2B5EF4-FFF2-40B4-BE49-F238E27FC236}">
                <a16:creationId xmlns:a16="http://schemas.microsoft.com/office/drawing/2014/main" id="{55678544-AD48-524C-BAF7-DCA7AAAD37A9}"/>
              </a:ext>
            </a:extLst>
          </p:cNvPr>
          <p:cNvSpPr/>
          <p:nvPr/>
        </p:nvSpPr>
        <p:spPr>
          <a:xfrm>
            <a:off x="920349" y="4543329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12">
            <a:extLst>
              <a:ext uri="{FF2B5EF4-FFF2-40B4-BE49-F238E27FC236}">
                <a16:creationId xmlns:a16="http://schemas.microsoft.com/office/drawing/2014/main" id="{452DB7A1-8790-F44D-B436-525F9B34CF73}"/>
              </a:ext>
            </a:extLst>
          </p:cNvPr>
          <p:cNvSpPr/>
          <p:nvPr/>
        </p:nvSpPr>
        <p:spPr>
          <a:xfrm>
            <a:off x="920349" y="5056434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14">
            <a:extLst>
              <a:ext uri="{FF2B5EF4-FFF2-40B4-BE49-F238E27FC236}">
                <a16:creationId xmlns:a16="http://schemas.microsoft.com/office/drawing/2014/main" id="{E626FC83-929D-CB4C-931E-FE3F8FC47F2B}"/>
              </a:ext>
            </a:extLst>
          </p:cNvPr>
          <p:cNvSpPr txBox="1"/>
          <p:nvPr/>
        </p:nvSpPr>
        <p:spPr>
          <a:xfrm>
            <a:off x="885088" y="7808889"/>
            <a:ext cx="2681605" cy="321310"/>
          </a:xfrm>
          <a:prstGeom prst="rect">
            <a:avLst/>
          </a:prstGeom>
          <a:solidFill>
            <a:srgbClr val="231F20"/>
          </a:solidFill>
        </p:spPr>
        <p:txBody>
          <a:bodyPr vert="horz" wrap="square" lIns="0" tIns="20955" rIns="0" bIns="0" rtlCol="0">
            <a:spAutoFit/>
          </a:bodyPr>
          <a:lstStyle/>
          <a:p>
            <a:pPr marL="90170" algn="ctr">
              <a:lnSpc>
                <a:spcPct val="100000"/>
              </a:lnSpc>
              <a:spcBef>
                <a:spcPts val="165"/>
              </a:spcBef>
            </a:pPr>
            <a:r>
              <a:rPr sz="1750" b="1" spc="285" dirty="0">
                <a:solidFill>
                  <a:srgbClr val="FFFFFF"/>
                </a:solidFill>
                <a:latin typeface="M+ 1c"/>
                <a:cs typeface="M+ 1c"/>
              </a:rPr>
              <a:t>title</a:t>
            </a:r>
            <a:r>
              <a:rPr sz="1750" b="1" spc="-145" dirty="0">
                <a:solidFill>
                  <a:srgbClr val="FFFFFF"/>
                </a:solidFill>
                <a:latin typeface="M+ 1c"/>
                <a:cs typeface="M+ 1c"/>
              </a:rPr>
              <a:t> </a:t>
            </a:r>
            <a:endParaRPr sz="1750">
              <a:latin typeface="M+ 1c"/>
              <a:cs typeface="M+ 1c"/>
            </a:endParaRPr>
          </a:p>
        </p:txBody>
      </p:sp>
      <p:sp>
        <p:nvSpPr>
          <p:cNvPr id="46" name="object 15">
            <a:extLst>
              <a:ext uri="{FF2B5EF4-FFF2-40B4-BE49-F238E27FC236}">
                <a16:creationId xmlns:a16="http://schemas.microsoft.com/office/drawing/2014/main" id="{D3E49850-84B7-424F-AF0F-3DCA7669F72C}"/>
              </a:ext>
            </a:extLst>
          </p:cNvPr>
          <p:cNvSpPr txBox="1"/>
          <p:nvPr/>
        </p:nvSpPr>
        <p:spPr>
          <a:xfrm>
            <a:off x="4226001" y="7808889"/>
            <a:ext cx="2667000" cy="321310"/>
          </a:xfrm>
          <a:prstGeom prst="rect">
            <a:avLst/>
          </a:prstGeom>
          <a:solidFill>
            <a:srgbClr val="231F20"/>
          </a:solidFill>
        </p:spPr>
        <p:txBody>
          <a:bodyPr vert="horz" wrap="square" lIns="0" tIns="20955" rIns="0" bIns="0" rtlCol="0">
            <a:spAutoFit/>
          </a:bodyPr>
          <a:lstStyle/>
          <a:p>
            <a:pPr marR="21590" algn="ctr">
              <a:lnSpc>
                <a:spcPct val="100000"/>
              </a:lnSpc>
              <a:spcBef>
                <a:spcPts val="165"/>
              </a:spcBef>
            </a:pPr>
            <a:r>
              <a:rPr sz="1750" b="1" spc="285" dirty="0">
                <a:solidFill>
                  <a:srgbClr val="FFFFFF"/>
                </a:solidFill>
                <a:latin typeface="M+ 1c"/>
                <a:cs typeface="M+ 1c"/>
              </a:rPr>
              <a:t>title</a:t>
            </a:r>
            <a:r>
              <a:rPr sz="1750" b="1" spc="-145" dirty="0">
                <a:solidFill>
                  <a:srgbClr val="FFFFFF"/>
                </a:solidFill>
                <a:latin typeface="M+ 1c"/>
                <a:cs typeface="M+ 1c"/>
              </a:rPr>
              <a:t> </a:t>
            </a:r>
            <a:endParaRPr sz="1750">
              <a:latin typeface="M+ 1c"/>
              <a:cs typeface="M+ 1c"/>
            </a:endParaRPr>
          </a:p>
        </p:txBody>
      </p:sp>
      <p:sp>
        <p:nvSpPr>
          <p:cNvPr id="47" name="object 26">
            <a:extLst>
              <a:ext uri="{FF2B5EF4-FFF2-40B4-BE49-F238E27FC236}">
                <a16:creationId xmlns:a16="http://schemas.microsoft.com/office/drawing/2014/main" id="{9E908B1C-8EF6-3944-A843-F5B28397AE21}"/>
              </a:ext>
            </a:extLst>
          </p:cNvPr>
          <p:cNvSpPr/>
          <p:nvPr/>
        </p:nvSpPr>
        <p:spPr>
          <a:xfrm>
            <a:off x="920349" y="5569540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28">
            <a:extLst>
              <a:ext uri="{FF2B5EF4-FFF2-40B4-BE49-F238E27FC236}">
                <a16:creationId xmlns:a16="http://schemas.microsoft.com/office/drawing/2014/main" id="{D83D5E54-E9B8-DB4A-A52B-8C3A6C0D8B00}"/>
              </a:ext>
            </a:extLst>
          </p:cNvPr>
          <p:cNvSpPr/>
          <p:nvPr/>
        </p:nvSpPr>
        <p:spPr>
          <a:xfrm>
            <a:off x="920349" y="6082645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30">
            <a:extLst>
              <a:ext uri="{FF2B5EF4-FFF2-40B4-BE49-F238E27FC236}">
                <a16:creationId xmlns:a16="http://schemas.microsoft.com/office/drawing/2014/main" id="{34252A0A-6441-A743-8764-341B647A3DCD}"/>
              </a:ext>
            </a:extLst>
          </p:cNvPr>
          <p:cNvSpPr/>
          <p:nvPr/>
        </p:nvSpPr>
        <p:spPr>
          <a:xfrm>
            <a:off x="920349" y="6595750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33">
            <a:extLst>
              <a:ext uri="{FF2B5EF4-FFF2-40B4-BE49-F238E27FC236}">
                <a16:creationId xmlns:a16="http://schemas.microsoft.com/office/drawing/2014/main" id="{467203AC-7FF4-B247-AA34-233212A931EA}"/>
              </a:ext>
            </a:extLst>
          </p:cNvPr>
          <p:cNvSpPr/>
          <p:nvPr/>
        </p:nvSpPr>
        <p:spPr>
          <a:xfrm>
            <a:off x="920349" y="7108856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32">
            <a:extLst>
              <a:ext uri="{FF2B5EF4-FFF2-40B4-BE49-F238E27FC236}">
                <a16:creationId xmlns:a16="http://schemas.microsoft.com/office/drawing/2014/main" id="{D4E14E0C-5429-6644-8032-D1259BEDB21E}"/>
              </a:ext>
            </a:extLst>
          </p:cNvPr>
          <p:cNvSpPr txBox="1"/>
          <p:nvPr/>
        </p:nvSpPr>
        <p:spPr>
          <a:xfrm>
            <a:off x="1040645" y="3631152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2" name="object 32">
            <a:extLst>
              <a:ext uri="{FF2B5EF4-FFF2-40B4-BE49-F238E27FC236}">
                <a16:creationId xmlns:a16="http://schemas.microsoft.com/office/drawing/2014/main" id="{834C6267-B7F5-DA47-9FB4-CE11DA747828}"/>
              </a:ext>
            </a:extLst>
          </p:cNvPr>
          <p:cNvSpPr txBox="1"/>
          <p:nvPr/>
        </p:nvSpPr>
        <p:spPr>
          <a:xfrm>
            <a:off x="1043947" y="4144806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3" name="object 32">
            <a:extLst>
              <a:ext uri="{FF2B5EF4-FFF2-40B4-BE49-F238E27FC236}">
                <a16:creationId xmlns:a16="http://schemas.microsoft.com/office/drawing/2014/main" id="{85B94B34-3AF8-0E4E-B494-624EE5AAD975}"/>
              </a:ext>
            </a:extLst>
          </p:cNvPr>
          <p:cNvSpPr txBox="1"/>
          <p:nvPr/>
        </p:nvSpPr>
        <p:spPr>
          <a:xfrm>
            <a:off x="1040645" y="4649211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4" name="object 32">
            <a:extLst>
              <a:ext uri="{FF2B5EF4-FFF2-40B4-BE49-F238E27FC236}">
                <a16:creationId xmlns:a16="http://schemas.microsoft.com/office/drawing/2014/main" id="{2546EBF0-D835-F84F-A57A-A0F86BDA3576}"/>
              </a:ext>
            </a:extLst>
          </p:cNvPr>
          <p:cNvSpPr txBox="1"/>
          <p:nvPr/>
        </p:nvSpPr>
        <p:spPr>
          <a:xfrm>
            <a:off x="1040645" y="5161756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5" name="object 32">
            <a:extLst>
              <a:ext uri="{FF2B5EF4-FFF2-40B4-BE49-F238E27FC236}">
                <a16:creationId xmlns:a16="http://schemas.microsoft.com/office/drawing/2014/main" id="{BD4B8F8F-05E8-344F-9EB5-576A6D9DB723}"/>
              </a:ext>
            </a:extLst>
          </p:cNvPr>
          <p:cNvSpPr txBox="1"/>
          <p:nvPr/>
        </p:nvSpPr>
        <p:spPr>
          <a:xfrm>
            <a:off x="1043947" y="5694036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6" name="object 32">
            <a:extLst>
              <a:ext uri="{FF2B5EF4-FFF2-40B4-BE49-F238E27FC236}">
                <a16:creationId xmlns:a16="http://schemas.microsoft.com/office/drawing/2014/main" id="{46FEAB4A-F8AB-5945-8E3D-C054AEE6F18A}"/>
              </a:ext>
            </a:extLst>
          </p:cNvPr>
          <p:cNvSpPr txBox="1"/>
          <p:nvPr/>
        </p:nvSpPr>
        <p:spPr>
          <a:xfrm>
            <a:off x="1040645" y="620464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7" name="object 32">
            <a:extLst>
              <a:ext uri="{FF2B5EF4-FFF2-40B4-BE49-F238E27FC236}">
                <a16:creationId xmlns:a16="http://schemas.microsoft.com/office/drawing/2014/main" id="{A689F56B-BD27-C348-95E2-AF2A20F066D5}"/>
              </a:ext>
            </a:extLst>
          </p:cNvPr>
          <p:cNvSpPr txBox="1"/>
          <p:nvPr/>
        </p:nvSpPr>
        <p:spPr>
          <a:xfrm>
            <a:off x="1053900" y="6727342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8" name="object 32">
            <a:extLst>
              <a:ext uri="{FF2B5EF4-FFF2-40B4-BE49-F238E27FC236}">
                <a16:creationId xmlns:a16="http://schemas.microsoft.com/office/drawing/2014/main" id="{51748D1F-DE9F-4D4C-96CF-A03B5A2EB0FA}"/>
              </a:ext>
            </a:extLst>
          </p:cNvPr>
          <p:cNvSpPr txBox="1"/>
          <p:nvPr/>
        </p:nvSpPr>
        <p:spPr>
          <a:xfrm>
            <a:off x="1043947" y="7221097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59" name="object 32">
            <a:extLst>
              <a:ext uri="{FF2B5EF4-FFF2-40B4-BE49-F238E27FC236}">
                <a16:creationId xmlns:a16="http://schemas.microsoft.com/office/drawing/2014/main" id="{A09FC848-9A63-B34B-A733-AC4E091A938E}"/>
              </a:ext>
            </a:extLst>
          </p:cNvPr>
          <p:cNvSpPr txBox="1"/>
          <p:nvPr/>
        </p:nvSpPr>
        <p:spPr>
          <a:xfrm>
            <a:off x="3078338" y="3393692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0" name="object 32">
            <a:extLst>
              <a:ext uri="{FF2B5EF4-FFF2-40B4-BE49-F238E27FC236}">
                <a16:creationId xmlns:a16="http://schemas.microsoft.com/office/drawing/2014/main" id="{32DFEF51-D57C-B64B-BBC2-18DD1171DF49}"/>
              </a:ext>
            </a:extLst>
          </p:cNvPr>
          <p:cNvSpPr txBox="1"/>
          <p:nvPr/>
        </p:nvSpPr>
        <p:spPr>
          <a:xfrm>
            <a:off x="3078338" y="3933624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1" name="object 32">
            <a:extLst>
              <a:ext uri="{FF2B5EF4-FFF2-40B4-BE49-F238E27FC236}">
                <a16:creationId xmlns:a16="http://schemas.microsoft.com/office/drawing/2014/main" id="{489E6025-BD67-D84D-92C3-EFFAE1D88AF3}"/>
              </a:ext>
            </a:extLst>
          </p:cNvPr>
          <p:cNvSpPr txBox="1"/>
          <p:nvPr/>
        </p:nvSpPr>
        <p:spPr>
          <a:xfrm>
            <a:off x="3078338" y="4456138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2" name="object 32">
            <a:extLst>
              <a:ext uri="{FF2B5EF4-FFF2-40B4-BE49-F238E27FC236}">
                <a16:creationId xmlns:a16="http://schemas.microsoft.com/office/drawing/2014/main" id="{9380E3D0-4D56-B441-8668-DEA236C3ADF6}"/>
              </a:ext>
            </a:extLst>
          </p:cNvPr>
          <p:cNvSpPr txBox="1"/>
          <p:nvPr/>
        </p:nvSpPr>
        <p:spPr>
          <a:xfrm>
            <a:off x="3078338" y="4965726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3" name="object 32">
            <a:extLst>
              <a:ext uri="{FF2B5EF4-FFF2-40B4-BE49-F238E27FC236}">
                <a16:creationId xmlns:a16="http://schemas.microsoft.com/office/drawing/2014/main" id="{AC97CA66-C2EF-1344-B251-5F1C9B9867A2}"/>
              </a:ext>
            </a:extLst>
          </p:cNvPr>
          <p:cNvSpPr txBox="1"/>
          <p:nvPr/>
        </p:nvSpPr>
        <p:spPr>
          <a:xfrm>
            <a:off x="3078338" y="5484864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4" name="object 32">
            <a:extLst>
              <a:ext uri="{FF2B5EF4-FFF2-40B4-BE49-F238E27FC236}">
                <a16:creationId xmlns:a16="http://schemas.microsoft.com/office/drawing/2014/main" id="{8E388F58-9116-6244-827C-E93EEA8E9C6E}"/>
              </a:ext>
            </a:extLst>
          </p:cNvPr>
          <p:cNvSpPr txBox="1"/>
          <p:nvPr/>
        </p:nvSpPr>
        <p:spPr>
          <a:xfrm>
            <a:off x="3078338" y="5975376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5" name="object 32">
            <a:extLst>
              <a:ext uri="{FF2B5EF4-FFF2-40B4-BE49-F238E27FC236}">
                <a16:creationId xmlns:a16="http://schemas.microsoft.com/office/drawing/2014/main" id="{F5F9529C-F775-7E49-8A21-0ADA56E6D186}"/>
              </a:ext>
            </a:extLst>
          </p:cNvPr>
          <p:cNvSpPr txBox="1"/>
          <p:nvPr/>
        </p:nvSpPr>
        <p:spPr>
          <a:xfrm>
            <a:off x="3088291" y="6488162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6" name="object 32">
            <a:extLst>
              <a:ext uri="{FF2B5EF4-FFF2-40B4-BE49-F238E27FC236}">
                <a16:creationId xmlns:a16="http://schemas.microsoft.com/office/drawing/2014/main" id="{8E17DF83-6E3D-2D4C-8CF4-D78261A7AB64}"/>
              </a:ext>
            </a:extLst>
          </p:cNvPr>
          <p:cNvSpPr txBox="1"/>
          <p:nvPr/>
        </p:nvSpPr>
        <p:spPr>
          <a:xfrm>
            <a:off x="3078338" y="7019438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7" name="object 32">
            <a:extLst>
              <a:ext uri="{FF2B5EF4-FFF2-40B4-BE49-F238E27FC236}">
                <a16:creationId xmlns:a16="http://schemas.microsoft.com/office/drawing/2014/main" id="{14AD07AD-1F32-CB40-AD9A-A028AF2FA915}"/>
              </a:ext>
            </a:extLst>
          </p:cNvPr>
          <p:cNvSpPr txBox="1"/>
          <p:nvPr/>
        </p:nvSpPr>
        <p:spPr>
          <a:xfrm>
            <a:off x="1040645" y="3422807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8" name="object 32">
            <a:extLst>
              <a:ext uri="{FF2B5EF4-FFF2-40B4-BE49-F238E27FC236}">
                <a16:creationId xmlns:a16="http://schemas.microsoft.com/office/drawing/2014/main" id="{A95E29CA-A766-804A-88F1-DA6C2679D520}"/>
              </a:ext>
            </a:extLst>
          </p:cNvPr>
          <p:cNvSpPr txBox="1"/>
          <p:nvPr/>
        </p:nvSpPr>
        <p:spPr>
          <a:xfrm>
            <a:off x="1043947" y="3940109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69" name="object 32">
            <a:extLst>
              <a:ext uri="{FF2B5EF4-FFF2-40B4-BE49-F238E27FC236}">
                <a16:creationId xmlns:a16="http://schemas.microsoft.com/office/drawing/2014/main" id="{6D5DCE82-2912-394A-90B6-6DF4CF53AA4E}"/>
              </a:ext>
            </a:extLst>
          </p:cNvPr>
          <p:cNvSpPr txBox="1"/>
          <p:nvPr/>
        </p:nvSpPr>
        <p:spPr>
          <a:xfrm>
            <a:off x="1040645" y="4442791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0" name="object 32">
            <a:extLst>
              <a:ext uri="{FF2B5EF4-FFF2-40B4-BE49-F238E27FC236}">
                <a16:creationId xmlns:a16="http://schemas.microsoft.com/office/drawing/2014/main" id="{28760445-B10E-D248-ACF9-50E89BF7C48B}"/>
              </a:ext>
            </a:extLst>
          </p:cNvPr>
          <p:cNvSpPr txBox="1"/>
          <p:nvPr/>
        </p:nvSpPr>
        <p:spPr>
          <a:xfrm>
            <a:off x="1040645" y="4944142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1" name="object 32">
            <a:extLst>
              <a:ext uri="{FF2B5EF4-FFF2-40B4-BE49-F238E27FC236}">
                <a16:creationId xmlns:a16="http://schemas.microsoft.com/office/drawing/2014/main" id="{BB9DD1DF-35A3-7247-9141-65A6DE5427C0}"/>
              </a:ext>
            </a:extLst>
          </p:cNvPr>
          <p:cNvSpPr txBox="1"/>
          <p:nvPr/>
        </p:nvSpPr>
        <p:spPr>
          <a:xfrm>
            <a:off x="1043947" y="5492497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2" name="object 32">
            <a:extLst>
              <a:ext uri="{FF2B5EF4-FFF2-40B4-BE49-F238E27FC236}">
                <a16:creationId xmlns:a16="http://schemas.microsoft.com/office/drawing/2014/main" id="{8A3FE6F4-EECD-BB4F-8996-C3BFBB6773F7}"/>
              </a:ext>
            </a:extLst>
          </p:cNvPr>
          <p:cNvSpPr txBox="1"/>
          <p:nvPr/>
        </p:nvSpPr>
        <p:spPr>
          <a:xfrm>
            <a:off x="1040645" y="5991471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3" name="object 32">
            <a:extLst>
              <a:ext uri="{FF2B5EF4-FFF2-40B4-BE49-F238E27FC236}">
                <a16:creationId xmlns:a16="http://schemas.microsoft.com/office/drawing/2014/main" id="{78FCD216-1838-5947-9B6D-89DD83F641A4}"/>
              </a:ext>
            </a:extLst>
          </p:cNvPr>
          <p:cNvSpPr txBox="1"/>
          <p:nvPr/>
        </p:nvSpPr>
        <p:spPr>
          <a:xfrm>
            <a:off x="1043947" y="6505498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4" name="object 32">
            <a:extLst>
              <a:ext uri="{FF2B5EF4-FFF2-40B4-BE49-F238E27FC236}">
                <a16:creationId xmlns:a16="http://schemas.microsoft.com/office/drawing/2014/main" id="{7F9D7869-C9C9-2546-BFCE-90725B50313B}"/>
              </a:ext>
            </a:extLst>
          </p:cNvPr>
          <p:cNvSpPr txBox="1"/>
          <p:nvPr/>
        </p:nvSpPr>
        <p:spPr>
          <a:xfrm>
            <a:off x="1043947" y="7017314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75" name="object 6">
            <a:extLst>
              <a:ext uri="{FF2B5EF4-FFF2-40B4-BE49-F238E27FC236}">
                <a16:creationId xmlns:a16="http://schemas.microsoft.com/office/drawing/2014/main" id="{C0A0A3B4-DA33-E249-B732-C6E1DCE419E3}"/>
              </a:ext>
            </a:extLst>
          </p:cNvPr>
          <p:cNvSpPr/>
          <p:nvPr/>
        </p:nvSpPr>
        <p:spPr>
          <a:xfrm>
            <a:off x="4257909" y="3517118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8">
            <a:extLst>
              <a:ext uri="{FF2B5EF4-FFF2-40B4-BE49-F238E27FC236}">
                <a16:creationId xmlns:a16="http://schemas.microsoft.com/office/drawing/2014/main" id="{C1FF6B1D-AE80-064E-8111-8988CC6510F2}"/>
              </a:ext>
            </a:extLst>
          </p:cNvPr>
          <p:cNvSpPr/>
          <p:nvPr/>
        </p:nvSpPr>
        <p:spPr>
          <a:xfrm>
            <a:off x="4257909" y="4030223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10">
            <a:extLst>
              <a:ext uri="{FF2B5EF4-FFF2-40B4-BE49-F238E27FC236}">
                <a16:creationId xmlns:a16="http://schemas.microsoft.com/office/drawing/2014/main" id="{B4AE570E-38E2-F94D-B576-CB019BD244BC}"/>
              </a:ext>
            </a:extLst>
          </p:cNvPr>
          <p:cNvSpPr/>
          <p:nvPr/>
        </p:nvSpPr>
        <p:spPr>
          <a:xfrm>
            <a:off x="4257909" y="4543329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12">
            <a:extLst>
              <a:ext uri="{FF2B5EF4-FFF2-40B4-BE49-F238E27FC236}">
                <a16:creationId xmlns:a16="http://schemas.microsoft.com/office/drawing/2014/main" id="{3804948C-312C-2A48-B83C-67048A59A0E7}"/>
              </a:ext>
            </a:extLst>
          </p:cNvPr>
          <p:cNvSpPr/>
          <p:nvPr/>
        </p:nvSpPr>
        <p:spPr>
          <a:xfrm>
            <a:off x="4257909" y="5056434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26">
            <a:extLst>
              <a:ext uri="{FF2B5EF4-FFF2-40B4-BE49-F238E27FC236}">
                <a16:creationId xmlns:a16="http://schemas.microsoft.com/office/drawing/2014/main" id="{1DFAEB8C-528F-DE4D-8555-8B684818F453}"/>
              </a:ext>
            </a:extLst>
          </p:cNvPr>
          <p:cNvSpPr/>
          <p:nvPr/>
        </p:nvSpPr>
        <p:spPr>
          <a:xfrm>
            <a:off x="4257909" y="5569540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28">
            <a:extLst>
              <a:ext uri="{FF2B5EF4-FFF2-40B4-BE49-F238E27FC236}">
                <a16:creationId xmlns:a16="http://schemas.microsoft.com/office/drawing/2014/main" id="{10D568F5-3C67-F243-A366-C4456D6CBB2F}"/>
              </a:ext>
            </a:extLst>
          </p:cNvPr>
          <p:cNvSpPr/>
          <p:nvPr/>
        </p:nvSpPr>
        <p:spPr>
          <a:xfrm>
            <a:off x="4257909" y="6082645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30">
            <a:extLst>
              <a:ext uri="{FF2B5EF4-FFF2-40B4-BE49-F238E27FC236}">
                <a16:creationId xmlns:a16="http://schemas.microsoft.com/office/drawing/2014/main" id="{FE1D58CD-CA13-C24F-A152-8AB41025C6F5}"/>
              </a:ext>
            </a:extLst>
          </p:cNvPr>
          <p:cNvSpPr/>
          <p:nvPr/>
        </p:nvSpPr>
        <p:spPr>
          <a:xfrm>
            <a:off x="4257909" y="6595750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33">
            <a:extLst>
              <a:ext uri="{FF2B5EF4-FFF2-40B4-BE49-F238E27FC236}">
                <a16:creationId xmlns:a16="http://schemas.microsoft.com/office/drawing/2014/main" id="{2B88EEE2-8F8B-484C-873F-01AF849AB93C}"/>
              </a:ext>
            </a:extLst>
          </p:cNvPr>
          <p:cNvSpPr/>
          <p:nvPr/>
        </p:nvSpPr>
        <p:spPr>
          <a:xfrm>
            <a:off x="4257909" y="7108856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32">
            <a:extLst>
              <a:ext uri="{FF2B5EF4-FFF2-40B4-BE49-F238E27FC236}">
                <a16:creationId xmlns:a16="http://schemas.microsoft.com/office/drawing/2014/main" id="{82B55FF2-A648-854B-AF44-13BBF7D7D962}"/>
              </a:ext>
            </a:extLst>
          </p:cNvPr>
          <p:cNvSpPr txBox="1"/>
          <p:nvPr/>
        </p:nvSpPr>
        <p:spPr>
          <a:xfrm>
            <a:off x="4378205" y="3631152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4" name="object 32">
            <a:extLst>
              <a:ext uri="{FF2B5EF4-FFF2-40B4-BE49-F238E27FC236}">
                <a16:creationId xmlns:a16="http://schemas.microsoft.com/office/drawing/2014/main" id="{32C67611-6B59-2D40-91DA-B9AD1C6102D9}"/>
              </a:ext>
            </a:extLst>
          </p:cNvPr>
          <p:cNvSpPr txBox="1"/>
          <p:nvPr/>
        </p:nvSpPr>
        <p:spPr>
          <a:xfrm>
            <a:off x="4381507" y="4144806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5" name="object 32">
            <a:extLst>
              <a:ext uri="{FF2B5EF4-FFF2-40B4-BE49-F238E27FC236}">
                <a16:creationId xmlns:a16="http://schemas.microsoft.com/office/drawing/2014/main" id="{3E336645-59A5-2E48-9DEC-F7669EA92C0D}"/>
              </a:ext>
            </a:extLst>
          </p:cNvPr>
          <p:cNvSpPr txBox="1"/>
          <p:nvPr/>
        </p:nvSpPr>
        <p:spPr>
          <a:xfrm>
            <a:off x="4378205" y="4649211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6" name="object 32">
            <a:extLst>
              <a:ext uri="{FF2B5EF4-FFF2-40B4-BE49-F238E27FC236}">
                <a16:creationId xmlns:a16="http://schemas.microsoft.com/office/drawing/2014/main" id="{07A80FE8-760E-0445-AAE4-260DD93EC0FE}"/>
              </a:ext>
            </a:extLst>
          </p:cNvPr>
          <p:cNvSpPr txBox="1"/>
          <p:nvPr/>
        </p:nvSpPr>
        <p:spPr>
          <a:xfrm>
            <a:off x="4378205" y="5161756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7" name="object 32">
            <a:extLst>
              <a:ext uri="{FF2B5EF4-FFF2-40B4-BE49-F238E27FC236}">
                <a16:creationId xmlns:a16="http://schemas.microsoft.com/office/drawing/2014/main" id="{C761BB6A-6731-954E-B147-34D3DC36DEDF}"/>
              </a:ext>
            </a:extLst>
          </p:cNvPr>
          <p:cNvSpPr txBox="1"/>
          <p:nvPr/>
        </p:nvSpPr>
        <p:spPr>
          <a:xfrm>
            <a:off x="4381507" y="5694036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8" name="object 32">
            <a:extLst>
              <a:ext uri="{FF2B5EF4-FFF2-40B4-BE49-F238E27FC236}">
                <a16:creationId xmlns:a16="http://schemas.microsoft.com/office/drawing/2014/main" id="{8CF41ED0-F962-7643-8966-7FB1174D7669}"/>
              </a:ext>
            </a:extLst>
          </p:cNvPr>
          <p:cNvSpPr txBox="1"/>
          <p:nvPr/>
        </p:nvSpPr>
        <p:spPr>
          <a:xfrm>
            <a:off x="4378205" y="6204649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89" name="object 32">
            <a:extLst>
              <a:ext uri="{FF2B5EF4-FFF2-40B4-BE49-F238E27FC236}">
                <a16:creationId xmlns:a16="http://schemas.microsoft.com/office/drawing/2014/main" id="{A8B0A9FC-567F-8F44-8E32-CC8B3E7B6853}"/>
              </a:ext>
            </a:extLst>
          </p:cNvPr>
          <p:cNvSpPr txBox="1"/>
          <p:nvPr/>
        </p:nvSpPr>
        <p:spPr>
          <a:xfrm>
            <a:off x="4391460" y="6727342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0" name="object 32">
            <a:extLst>
              <a:ext uri="{FF2B5EF4-FFF2-40B4-BE49-F238E27FC236}">
                <a16:creationId xmlns:a16="http://schemas.microsoft.com/office/drawing/2014/main" id="{9618EA1D-81CC-7A49-93CF-A40A7C02B6D0}"/>
              </a:ext>
            </a:extLst>
          </p:cNvPr>
          <p:cNvSpPr txBox="1"/>
          <p:nvPr/>
        </p:nvSpPr>
        <p:spPr>
          <a:xfrm>
            <a:off x="4381507" y="7221097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1" name="object 32">
            <a:extLst>
              <a:ext uri="{FF2B5EF4-FFF2-40B4-BE49-F238E27FC236}">
                <a16:creationId xmlns:a16="http://schemas.microsoft.com/office/drawing/2014/main" id="{578ADA9E-EB67-F645-A29E-72B2ED6D5434}"/>
              </a:ext>
            </a:extLst>
          </p:cNvPr>
          <p:cNvSpPr txBox="1"/>
          <p:nvPr/>
        </p:nvSpPr>
        <p:spPr>
          <a:xfrm>
            <a:off x="6415898" y="3393692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2" name="object 32">
            <a:extLst>
              <a:ext uri="{FF2B5EF4-FFF2-40B4-BE49-F238E27FC236}">
                <a16:creationId xmlns:a16="http://schemas.microsoft.com/office/drawing/2014/main" id="{3B956542-139C-3F45-9996-AC4948410298}"/>
              </a:ext>
            </a:extLst>
          </p:cNvPr>
          <p:cNvSpPr txBox="1"/>
          <p:nvPr/>
        </p:nvSpPr>
        <p:spPr>
          <a:xfrm>
            <a:off x="6415898" y="3933624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3" name="object 32">
            <a:extLst>
              <a:ext uri="{FF2B5EF4-FFF2-40B4-BE49-F238E27FC236}">
                <a16:creationId xmlns:a16="http://schemas.microsoft.com/office/drawing/2014/main" id="{C236B663-5BCC-0949-B252-8A8DAD6D28A4}"/>
              </a:ext>
            </a:extLst>
          </p:cNvPr>
          <p:cNvSpPr txBox="1"/>
          <p:nvPr/>
        </p:nvSpPr>
        <p:spPr>
          <a:xfrm>
            <a:off x="6415898" y="4456138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4" name="object 32">
            <a:extLst>
              <a:ext uri="{FF2B5EF4-FFF2-40B4-BE49-F238E27FC236}">
                <a16:creationId xmlns:a16="http://schemas.microsoft.com/office/drawing/2014/main" id="{5643771C-67BB-1149-9BD1-4BD34CEC39A0}"/>
              </a:ext>
            </a:extLst>
          </p:cNvPr>
          <p:cNvSpPr txBox="1"/>
          <p:nvPr/>
        </p:nvSpPr>
        <p:spPr>
          <a:xfrm>
            <a:off x="6415898" y="4965726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5" name="object 32">
            <a:extLst>
              <a:ext uri="{FF2B5EF4-FFF2-40B4-BE49-F238E27FC236}">
                <a16:creationId xmlns:a16="http://schemas.microsoft.com/office/drawing/2014/main" id="{4CEA9202-63E6-FE4D-BD0B-A37B00053A7D}"/>
              </a:ext>
            </a:extLst>
          </p:cNvPr>
          <p:cNvSpPr txBox="1"/>
          <p:nvPr/>
        </p:nvSpPr>
        <p:spPr>
          <a:xfrm>
            <a:off x="6415898" y="5484864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6" name="object 32">
            <a:extLst>
              <a:ext uri="{FF2B5EF4-FFF2-40B4-BE49-F238E27FC236}">
                <a16:creationId xmlns:a16="http://schemas.microsoft.com/office/drawing/2014/main" id="{AEB71759-4D62-DB43-8209-A007267B2983}"/>
              </a:ext>
            </a:extLst>
          </p:cNvPr>
          <p:cNvSpPr txBox="1"/>
          <p:nvPr/>
        </p:nvSpPr>
        <p:spPr>
          <a:xfrm>
            <a:off x="6415898" y="5975376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7" name="object 32">
            <a:extLst>
              <a:ext uri="{FF2B5EF4-FFF2-40B4-BE49-F238E27FC236}">
                <a16:creationId xmlns:a16="http://schemas.microsoft.com/office/drawing/2014/main" id="{E709760A-4B6F-7040-8D34-A3F219F93157}"/>
              </a:ext>
            </a:extLst>
          </p:cNvPr>
          <p:cNvSpPr txBox="1"/>
          <p:nvPr/>
        </p:nvSpPr>
        <p:spPr>
          <a:xfrm>
            <a:off x="6425851" y="6488162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8" name="object 32">
            <a:extLst>
              <a:ext uri="{FF2B5EF4-FFF2-40B4-BE49-F238E27FC236}">
                <a16:creationId xmlns:a16="http://schemas.microsoft.com/office/drawing/2014/main" id="{DD236B57-0BD3-D74C-877C-C6E7C2AB1036}"/>
              </a:ext>
            </a:extLst>
          </p:cNvPr>
          <p:cNvSpPr txBox="1"/>
          <p:nvPr/>
        </p:nvSpPr>
        <p:spPr>
          <a:xfrm>
            <a:off x="6415898" y="7019438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99" name="object 32">
            <a:extLst>
              <a:ext uri="{FF2B5EF4-FFF2-40B4-BE49-F238E27FC236}">
                <a16:creationId xmlns:a16="http://schemas.microsoft.com/office/drawing/2014/main" id="{A3B8C407-D2AE-2B4A-BA39-E32502CDA238}"/>
              </a:ext>
            </a:extLst>
          </p:cNvPr>
          <p:cNvSpPr txBox="1"/>
          <p:nvPr/>
        </p:nvSpPr>
        <p:spPr>
          <a:xfrm>
            <a:off x="4378205" y="3422807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0" name="object 32">
            <a:extLst>
              <a:ext uri="{FF2B5EF4-FFF2-40B4-BE49-F238E27FC236}">
                <a16:creationId xmlns:a16="http://schemas.microsoft.com/office/drawing/2014/main" id="{680306DD-CB82-6A43-9A9F-CCDB245FEA0D}"/>
              </a:ext>
            </a:extLst>
          </p:cNvPr>
          <p:cNvSpPr txBox="1"/>
          <p:nvPr/>
        </p:nvSpPr>
        <p:spPr>
          <a:xfrm>
            <a:off x="4381507" y="3940109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1" name="object 32">
            <a:extLst>
              <a:ext uri="{FF2B5EF4-FFF2-40B4-BE49-F238E27FC236}">
                <a16:creationId xmlns:a16="http://schemas.microsoft.com/office/drawing/2014/main" id="{8101517B-5B90-9C4D-B49C-C5EB2A52DCDB}"/>
              </a:ext>
            </a:extLst>
          </p:cNvPr>
          <p:cNvSpPr txBox="1"/>
          <p:nvPr/>
        </p:nvSpPr>
        <p:spPr>
          <a:xfrm>
            <a:off x="4378205" y="4442791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2" name="object 32">
            <a:extLst>
              <a:ext uri="{FF2B5EF4-FFF2-40B4-BE49-F238E27FC236}">
                <a16:creationId xmlns:a16="http://schemas.microsoft.com/office/drawing/2014/main" id="{82E85AFD-2F7A-4B4B-BA73-63635BFA90C8}"/>
              </a:ext>
            </a:extLst>
          </p:cNvPr>
          <p:cNvSpPr txBox="1"/>
          <p:nvPr/>
        </p:nvSpPr>
        <p:spPr>
          <a:xfrm>
            <a:off x="4378205" y="4944142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3" name="object 32">
            <a:extLst>
              <a:ext uri="{FF2B5EF4-FFF2-40B4-BE49-F238E27FC236}">
                <a16:creationId xmlns:a16="http://schemas.microsoft.com/office/drawing/2014/main" id="{250C020F-E8B4-544C-95E0-C28A0C1CD580}"/>
              </a:ext>
            </a:extLst>
          </p:cNvPr>
          <p:cNvSpPr txBox="1"/>
          <p:nvPr/>
        </p:nvSpPr>
        <p:spPr>
          <a:xfrm>
            <a:off x="4381507" y="5492497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4" name="object 32">
            <a:extLst>
              <a:ext uri="{FF2B5EF4-FFF2-40B4-BE49-F238E27FC236}">
                <a16:creationId xmlns:a16="http://schemas.microsoft.com/office/drawing/2014/main" id="{58D4A22F-310E-F442-AA2F-59FE8B7347E6}"/>
              </a:ext>
            </a:extLst>
          </p:cNvPr>
          <p:cNvSpPr txBox="1"/>
          <p:nvPr/>
        </p:nvSpPr>
        <p:spPr>
          <a:xfrm>
            <a:off x="4378205" y="5991471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5" name="object 32">
            <a:extLst>
              <a:ext uri="{FF2B5EF4-FFF2-40B4-BE49-F238E27FC236}">
                <a16:creationId xmlns:a16="http://schemas.microsoft.com/office/drawing/2014/main" id="{9BD61BB7-99E3-0E4F-8300-A53E5DEF870D}"/>
              </a:ext>
            </a:extLst>
          </p:cNvPr>
          <p:cNvSpPr txBox="1"/>
          <p:nvPr/>
        </p:nvSpPr>
        <p:spPr>
          <a:xfrm>
            <a:off x="4381507" y="6505498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6" name="object 32">
            <a:extLst>
              <a:ext uri="{FF2B5EF4-FFF2-40B4-BE49-F238E27FC236}">
                <a16:creationId xmlns:a16="http://schemas.microsoft.com/office/drawing/2014/main" id="{ECB13B56-122E-A342-A079-42DBEDCD3E00}"/>
              </a:ext>
            </a:extLst>
          </p:cNvPr>
          <p:cNvSpPr txBox="1"/>
          <p:nvPr/>
        </p:nvSpPr>
        <p:spPr>
          <a:xfrm>
            <a:off x="4381507" y="7017314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07" name="object 28">
            <a:extLst>
              <a:ext uri="{FF2B5EF4-FFF2-40B4-BE49-F238E27FC236}">
                <a16:creationId xmlns:a16="http://schemas.microsoft.com/office/drawing/2014/main" id="{8821263E-D71A-AC46-A6B4-7BC7F0C22669}"/>
              </a:ext>
            </a:extLst>
          </p:cNvPr>
          <p:cNvSpPr/>
          <p:nvPr/>
        </p:nvSpPr>
        <p:spPr>
          <a:xfrm>
            <a:off x="920349" y="8307898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30">
            <a:extLst>
              <a:ext uri="{FF2B5EF4-FFF2-40B4-BE49-F238E27FC236}">
                <a16:creationId xmlns:a16="http://schemas.microsoft.com/office/drawing/2014/main" id="{ECE174E6-637E-BD4A-A030-8FD62B557BB9}"/>
              </a:ext>
            </a:extLst>
          </p:cNvPr>
          <p:cNvSpPr/>
          <p:nvPr/>
        </p:nvSpPr>
        <p:spPr>
          <a:xfrm>
            <a:off x="920349" y="8821003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33">
            <a:extLst>
              <a:ext uri="{FF2B5EF4-FFF2-40B4-BE49-F238E27FC236}">
                <a16:creationId xmlns:a16="http://schemas.microsoft.com/office/drawing/2014/main" id="{7243A58D-C352-2441-8457-17FF37CC1BF6}"/>
              </a:ext>
            </a:extLst>
          </p:cNvPr>
          <p:cNvSpPr/>
          <p:nvPr/>
        </p:nvSpPr>
        <p:spPr>
          <a:xfrm>
            <a:off x="920349" y="9334109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32">
            <a:extLst>
              <a:ext uri="{FF2B5EF4-FFF2-40B4-BE49-F238E27FC236}">
                <a16:creationId xmlns:a16="http://schemas.microsoft.com/office/drawing/2014/main" id="{7988D25D-E9E6-A249-B977-D12B1E4ABDA1}"/>
              </a:ext>
            </a:extLst>
          </p:cNvPr>
          <p:cNvSpPr txBox="1"/>
          <p:nvPr/>
        </p:nvSpPr>
        <p:spPr>
          <a:xfrm>
            <a:off x="1040645" y="8429902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1" name="object 32">
            <a:extLst>
              <a:ext uri="{FF2B5EF4-FFF2-40B4-BE49-F238E27FC236}">
                <a16:creationId xmlns:a16="http://schemas.microsoft.com/office/drawing/2014/main" id="{847E37B0-4829-AA41-9B08-024E87A76DDE}"/>
              </a:ext>
            </a:extLst>
          </p:cNvPr>
          <p:cNvSpPr txBox="1"/>
          <p:nvPr/>
        </p:nvSpPr>
        <p:spPr>
          <a:xfrm>
            <a:off x="1053900" y="8952595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2" name="object 32">
            <a:extLst>
              <a:ext uri="{FF2B5EF4-FFF2-40B4-BE49-F238E27FC236}">
                <a16:creationId xmlns:a16="http://schemas.microsoft.com/office/drawing/2014/main" id="{6B1538C2-F882-E447-9841-016CDB6A3555}"/>
              </a:ext>
            </a:extLst>
          </p:cNvPr>
          <p:cNvSpPr txBox="1"/>
          <p:nvPr/>
        </p:nvSpPr>
        <p:spPr>
          <a:xfrm>
            <a:off x="1043947" y="9446350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3" name="object 32">
            <a:extLst>
              <a:ext uri="{FF2B5EF4-FFF2-40B4-BE49-F238E27FC236}">
                <a16:creationId xmlns:a16="http://schemas.microsoft.com/office/drawing/2014/main" id="{BE3A80C2-7456-1C46-B38F-0B215D515C07}"/>
              </a:ext>
            </a:extLst>
          </p:cNvPr>
          <p:cNvSpPr txBox="1"/>
          <p:nvPr/>
        </p:nvSpPr>
        <p:spPr>
          <a:xfrm>
            <a:off x="3078338" y="8200629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4" name="object 32">
            <a:extLst>
              <a:ext uri="{FF2B5EF4-FFF2-40B4-BE49-F238E27FC236}">
                <a16:creationId xmlns:a16="http://schemas.microsoft.com/office/drawing/2014/main" id="{AD45E914-77B4-684C-8FB3-15F7732B663F}"/>
              </a:ext>
            </a:extLst>
          </p:cNvPr>
          <p:cNvSpPr txBox="1"/>
          <p:nvPr/>
        </p:nvSpPr>
        <p:spPr>
          <a:xfrm>
            <a:off x="3088291" y="8713415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5" name="object 32">
            <a:extLst>
              <a:ext uri="{FF2B5EF4-FFF2-40B4-BE49-F238E27FC236}">
                <a16:creationId xmlns:a16="http://schemas.microsoft.com/office/drawing/2014/main" id="{C81F996B-F601-9C4F-B9AC-8E3D88283750}"/>
              </a:ext>
            </a:extLst>
          </p:cNvPr>
          <p:cNvSpPr txBox="1"/>
          <p:nvPr/>
        </p:nvSpPr>
        <p:spPr>
          <a:xfrm>
            <a:off x="3078338" y="9244691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6" name="object 32">
            <a:extLst>
              <a:ext uri="{FF2B5EF4-FFF2-40B4-BE49-F238E27FC236}">
                <a16:creationId xmlns:a16="http://schemas.microsoft.com/office/drawing/2014/main" id="{90F09C43-1D87-EF49-92D5-4806867FF3E8}"/>
              </a:ext>
            </a:extLst>
          </p:cNvPr>
          <p:cNvSpPr txBox="1"/>
          <p:nvPr/>
        </p:nvSpPr>
        <p:spPr>
          <a:xfrm>
            <a:off x="1040645" y="8216724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7" name="object 32">
            <a:extLst>
              <a:ext uri="{FF2B5EF4-FFF2-40B4-BE49-F238E27FC236}">
                <a16:creationId xmlns:a16="http://schemas.microsoft.com/office/drawing/2014/main" id="{43457023-8404-1545-B197-62464D165E9A}"/>
              </a:ext>
            </a:extLst>
          </p:cNvPr>
          <p:cNvSpPr txBox="1"/>
          <p:nvPr/>
        </p:nvSpPr>
        <p:spPr>
          <a:xfrm>
            <a:off x="1043947" y="8730751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8" name="object 32">
            <a:extLst>
              <a:ext uri="{FF2B5EF4-FFF2-40B4-BE49-F238E27FC236}">
                <a16:creationId xmlns:a16="http://schemas.microsoft.com/office/drawing/2014/main" id="{E28ED26B-65FF-9E44-B8CD-75AAB0E34905}"/>
              </a:ext>
            </a:extLst>
          </p:cNvPr>
          <p:cNvSpPr txBox="1"/>
          <p:nvPr/>
        </p:nvSpPr>
        <p:spPr>
          <a:xfrm>
            <a:off x="1043947" y="9242567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19" name="object 28">
            <a:extLst>
              <a:ext uri="{FF2B5EF4-FFF2-40B4-BE49-F238E27FC236}">
                <a16:creationId xmlns:a16="http://schemas.microsoft.com/office/drawing/2014/main" id="{7BCE47F8-C272-FC4C-A122-813C7B788209}"/>
              </a:ext>
            </a:extLst>
          </p:cNvPr>
          <p:cNvSpPr/>
          <p:nvPr/>
        </p:nvSpPr>
        <p:spPr>
          <a:xfrm>
            <a:off x="4257909" y="8307898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5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30">
            <a:extLst>
              <a:ext uri="{FF2B5EF4-FFF2-40B4-BE49-F238E27FC236}">
                <a16:creationId xmlns:a16="http://schemas.microsoft.com/office/drawing/2014/main" id="{F3AF4CC5-2C19-5842-A3E2-76A78515EBCE}"/>
              </a:ext>
            </a:extLst>
          </p:cNvPr>
          <p:cNvSpPr/>
          <p:nvPr/>
        </p:nvSpPr>
        <p:spPr>
          <a:xfrm>
            <a:off x="4257909" y="8821003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65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33">
            <a:extLst>
              <a:ext uri="{FF2B5EF4-FFF2-40B4-BE49-F238E27FC236}">
                <a16:creationId xmlns:a16="http://schemas.microsoft.com/office/drawing/2014/main" id="{F8F14CBF-AD01-4049-8DA2-441A505A83CE}"/>
              </a:ext>
            </a:extLst>
          </p:cNvPr>
          <p:cNvSpPr/>
          <p:nvPr/>
        </p:nvSpPr>
        <p:spPr>
          <a:xfrm>
            <a:off x="4257909" y="9334109"/>
            <a:ext cx="0" cy="349885"/>
          </a:xfrm>
          <a:custGeom>
            <a:avLst/>
            <a:gdLst/>
            <a:ahLst/>
            <a:cxnLst/>
            <a:rect l="l" t="t" r="r" b="b"/>
            <a:pathLst>
              <a:path h="349884">
                <a:moveTo>
                  <a:pt x="0" y="0"/>
                </a:moveTo>
                <a:lnTo>
                  <a:pt x="0" y="349453"/>
                </a:lnTo>
              </a:path>
            </a:pathLst>
          </a:custGeom>
          <a:ln w="7052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32">
            <a:extLst>
              <a:ext uri="{FF2B5EF4-FFF2-40B4-BE49-F238E27FC236}">
                <a16:creationId xmlns:a16="http://schemas.microsoft.com/office/drawing/2014/main" id="{B0290D0C-C73D-5247-828A-6F492369DC8D}"/>
              </a:ext>
            </a:extLst>
          </p:cNvPr>
          <p:cNvSpPr txBox="1"/>
          <p:nvPr/>
        </p:nvSpPr>
        <p:spPr>
          <a:xfrm>
            <a:off x="4378205" y="8429902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3" name="object 32">
            <a:extLst>
              <a:ext uri="{FF2B5EF4-FFF2-40B4-BE49-F238E27FC236}">
                <a16:creationId xmlns:a16="http://schemas.microsoft.com/office/drawing/2014/main" id="{B86C3882-45D4-A34D-9A7E-5303C7FDC587}"/>
              </a:ext>
            </a:extLst>
          </p:cNvPr>
          <p:cNvSpPr txBox="1"/>
          <p:nvPr/>
        </p:nvSpPr>
        <p:spPr>
          <a:xfrm>
            <a:off x="4391460" y="8952595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4" name="object 32">
            <a:extLst>
              <a:ext uri="{FF2B5EF4-FFF2-40B4-BE49-F238E27FC236}">
                <a16:creationId xmlns:a16="http://schemas.microsoft.com/office/drawing/2014/main" id="{87D8E3F5-5C12-BC44-AABA-3BCDC9345150}"/>
              </a:ext>
            </a:extLst>
          </p:cNvPr>
          <p:cNvSpPr txBox="1"/>
          <p:nvPr/>
        </p:nvSpPr>
        <p:spPr>
          <a:xfrm>
            <a:off x="4381507" y="9446350"/>
            <a:ext cx="2587625" cy="210955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700" spc="135" dirty="0" err="1">
                <a:solidFill>
                  <a:srgbClr val="231F20"/>
                </a:solidFill>
                <a:latin typeface="mplus-1c-medium"/>
                <a:cs typeface="mplus-1c-medium"/>
              </a:rPr>
              <a:t>商品の説明が入ります。商品の説明が入ります</a:t>
            </a:r>
            <a:r>
              <a:rPr sz="700" dirty="0">
                <a:solidFill>
                  <a:srgbClr val="231F20"/>
                </a:solidFill>
                <a:latin typeface="mplus-1c-medium"/>
                <a:cs typeface="mplus-1c-medium"/>
              </a:rPr>
              <a:t>。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5" name="object 32">
            <a:extLst>
              <a:ext uri="{FF2B5EF4-FFF2-40B4-BE49-F238E27FC236}">
                <a16:creationId xmlns:a16="http://schemas.microsoft.com/office/drawing/2014/main" id="{D971A09B-0335-6841-9F33-6656256C1263}"/>
              </a:ext>
            </a:extLst>
          </p:cNvPr>
          <p:cNvSpPr txBox="1"/>
          <p:nvPr/>
        </p:nvSpPr>
        <p:spPr>
          <a:xfrm>
            <a:off x="6415898" y="8200629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6" name="object 32">
            <a:extLst>
              <a:ext uri="{FF2B5EF4-FFF2-40B4-BE49-F238E27FC236}">
                <a16:creationId xmlns:a16="http://schemas.microsoft.com/office/drawing/2014/main" id="{FB8217CF-6808-4E4B-99BC-6EF1DDB107F4}"/>
              </a:ext>
            </a:extLst>
          </p:cNvPr>
          <p:cNvSpPr txBox="1"/>
          <p:nvPr/>
        </p:nvSpPr>
        <p:spPr>
          <a:xfrm>
            <a:off x="6425851" y="8713415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7" name="object 32">
            <a:extLst>
              <a:ext uri="{FF2B5EF4-FFF2-40B4-BE49-F238E27FC236}">
                <a16:creationId xmlns:a16="http://schemas.microsoft.com/office/drawing/2014/main" id="{E9203DC2-5FF0-ED42-939F-4047666C395D}"/>
              </a:ext>
            </a:extLst>
          </p:cNvPr>
          <p:cNvSpPr txBox="1"/>
          <p:nvPr/>
        </p:nvSpPr>
        <p:spPr>
          <a:xfrm>
            <a:off x="6415898" y="9244691"/>
            <a:ext cx="609600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¥500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8" name="object 32">
            <a:extLst>
              <a:ext uri="{FF2B5EF4-FFF2-40B4-BE49-F238E27FC236}">
                <a16:creationId xmlns:a16="http://schemas.microsoft.com/office/drawing/2014/main" id="{DE7F70E2-783F-7249-A8A9-574A9120A32B}"/>
              </a:ext>
            </a:extLst>
          </p:cNvPr>
          <p:cNvSpPr txBox="1"/>
          <p:nvPr/>
        </p:nvSpPr>
        <p:spPr>
          <a:xfrm>
            <a:off x="4378205" y="8216724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29" name="object 32">
            <a:extLst>
              <a:ext uri="{FF2B5EF4-FFF2-40B4-BE49-F238E27FC236}">
                <a16:creationId xmlns:a16="http://schemas.microsoft.com/office/drawing/2014/main" id="{5C2F1B1E-D0FE-5141-9A25-E558B771B87E}"/>
              </a:ext>
            </a:extLst>
          </p:cNvPr>
          <p:cNvSpPr txBox="1"/>
          <p:nvPr/>
        </p:nvSpPr>
        <p:spPr>
          <a:xfrm>
            <a:off x="4381507" y="8730751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sp>
        <p:nvSpPr>
          <p:cNvPr id="130" name="object 32">
            <a:extLst>
              <a:ext uri="{FF2B5EF4-FFF2-40B4-BE49-F238E27FC236}">
                <a16:creationId xmlns:a16="http://schemas.microsoft.com/office/drawing/2014/main" id="{EAF641FF-2E58-1C4D-BD24-C1C5E1A00543}"/>
              </a:ext>
            </a:extLst>
          </p:cNvPr>
          <p:cNvSpPr txBox="1"/>
          <p:nvPr/>
        </p:nvSpPr>
        <p:spPr>
          <a:xfrm>
            <a:off x="4381507" y="9242567"/>
            <a:ext cx="2587625" cy="287899"/>
          </a:xfrm>
          <a:prstGeom prst="rect">
            <a:avLst/>
          </a:prstGeom>
        </p:spPr>
        <p:txBody>
          <a:bodyPr vert="horz" wrap="square" lIns="0" tIns="1022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5"/>
              </a:spcBef>
              <a:tabLst>
                <a:tab pos="2046605" algn="l"/>
              </a:tabLst>
            </a:pPr>
            <a:r>
              <a:rPr sz="1200" b="1" spc="200" dirty="0">
                <a:solidFill>
                  <a:srgbClr val="231F20"/>
                </a:solidFill>
                <a:latin typeface="M+ 1c"/>
                <a:cs typeface="M+ 1c"/>
              </a:rPr>
              <a:t>drink</a:t>
            </a:r>
            <a:r>
              <a:rPr sz="1200" b="1" spc="495" dirty="0">
                <a:solidFill>
                  <a:srgbClr val="231F20"/>
                </a:solidFill>
                <a:latin typeface="M+ 1c"/>
                <a:cs typeface="M+ 1c"/>
              </a:rPr>
              <a:t> </a:t>
            </a:r>
            <a:r>
              <a:rPr sz="1200" b="1" spc="190" dirty="0">
                <a:solidFill>
                  <a:srgbClr val="231F20"/>
                </a:solidFill>
                <a:latin typeface="M+ 1c"/>
                <a:cs typeface="M+ 1c"/>
              </a:rPr>
              <a:t>name</a:t>
            </a:r>
            <a:endParaRPr sz="700" dirty="0">
              <a:latin typeface="mplus-1c-medium"/>
              <a:cs typeface="mplus-1c-medium"/>
            </a:endParaRPr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CC238B02-63F0-F149-B4D5-1D43BC69E6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929" y="-6361"/>
            <a:ext cx="7813018" cy="2107985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44140" y="190545"/>
            <a:ext cx="3055108" cy="760721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algn="l">
              <a:lnSpc>
                <a:spcPts val="5665"/>
              </a:lnSpc>
              <a:spcBef>
                <a:spcPts val="110"/>
              </a:spcBef>
            </a:pPr>
            <a:r>
              <a:rPr sz="5400" spc="25" dirty="0">
                <a:solidFill>
                  <a:schemeClr val="tx1"/>
                </a:solidFill>
              </a:rPr>
              <a:t>cafe</a:t>
            </a:r>
            <a:r>
              <a:rPr sz="5400" spc="-275" dirty="0">
                <a:solidFill>
                  <a:schemeClr val="tx1"/>
                </a:solidFill>
              </a:rPr>
              <a:t> </a:t>
            </a:r>
            <a:r>
              <a:rPr sz="5400" spc="250" dirty="0">
                <a:solidFill>
                  <a:schemeClr val="tx1"/>
                </a:solidFill>
              </a:rPr>
              <a:t>menu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37" name="object 2">
            <a:extLst>
              <a:ext uri="{FF2B5EF4-FFF2-40B4-BE49-F238E27FC236}">
                <a16:creationId xmlns:a16="http://schemas.microsoft.com/office/drawing/2014/main" id="{C04229D9-4E10-6944-B0C5-2C16D1E88642}"/>
              </a:ext>
            </a:extLst>
          </p:cNvPr>
          <p:cNvSpPr txBox="1">
            <a:spLocks/>
          </p:cNvSpPr>
          <p:nvPr/>
        </p:nvSpPr>
        <p:spPr>
          <a:xfrm>
            <a:off x="4693036" y="1010277"/>
            <a:ext cx="2613081" cy="288112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>
            <a:lvl1pPr>
              <a:defRPr sz="4900" b="0" i="0">
                <a:solidFill>
                  <a:srgbClr val="231F20"/>
                </a:solidFill>
                <a:latin typeface="Times New Roman"/>
                <a:ea typeface="+mj-ea"/>
                <a:cs typeface="Times New Roman"/>
              </a:defRPr>
            </a:lvl1pPr>
          </a:lstStyle>
          <a:p>
            <a:pPr marR="47625">
              <a:lnSpc>
                <a:spcPts val="1945"/>
              </a:lnSpc>
              <a:tabLst>
                <a:tab pos="568325" algn="l"/>
                <a:tab pos="1261110" algn="l"/>
              </a:tabLst>
            </a:pPr>
            <a:r>
              <a:rPr kumimoji="0" lang="en" sz="2800" kern="0" spc="290" dirty="0">
                <a:solidFill>
                  <a:schemeClr val="tx1"/>
                </a:solidFill>
              </a:rPr>
              <a:t>Sub </a:t>
            </a:r>
            <a:r>
              <a:rPr kumimoji="0" lang="en" sz="2800" kern="0" spc="305" dirty="0">
                <a:solidFill>
                  <a:schemeClr val="tx1"/>
                </a:solidFill>
              </a:rPr>
              <a:t>title </a:t>
            </a:r>
            <a:r>
              <a:rPr kumimoji="0" lang="en" sz="2800" kern="0" spc="330" dirty="0">
                <a:solidFill>
                  <a:schemeClr val="tx1"/>
                </a:solidFill>
              </a:rPr>
              <a:t>here</a:t>
            </a:r>
            <a:r>
              <a:rPr kumimoji="0" lang="en" sz="2800" kern="0" spc="-95" dirty="0">
                <a:solidFill>
                  <a:schemeClr val="tx1"/>
                </a:solidFill>
              </a:rPr>
              <a:t> </a:t>
            </a:r>
            <a:endParaRPr kumimoji="0" lang="en" sz="2800" kern="0" dirty="0">
              <a:solidFill>
                <a:schemeClr val="tx1"/>
              </a:solidFill>
            </a:endParaRPr>
          </a:p>
        </p:txBody>
      </p:sp>
      <p:pic>
        <p:nvPicPr>
          <p:cNvPr id="9" name="図 8">
            <a:extLst>
              <a:ext uri="{FF2B5EF4-FFF2-40B4-BE49-F238E27FC236}">
                <a16:creationId xmlns:a16="http://schemas.microsoft.com/office/drawing/2014/main" id="{F4A13CE5-88D7-1544-ACAE-158195AB21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89513" y="262857"/>
            <a:ext cx="1128214" cy="85959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Words>186</Words>
  <Application>Microsoft Macintosh PowerPoint</Application>
  <PresentationFormat>ユーザー設定</PresentationFormat>
  <Paragraphs>73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M+ 1c</vt:lpstr>
      <vt:lpstr>mplus-1c-medium</vt:lpstr>
      <vt:lpstr>游ゴシック</vt:lpstr>
      <vt:lpstr>Calibri</vt:lpstr>
      <vt:lpstr>Times New Roman</vt:lpstr>
      <vt:lpstr>Office Theme</vt:lpstr>
      <vt:lpstr>cafe menu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foodmenu_03_black_A4</dc:title>
  <cp:lastModifiedBy>春樹 富永</cp:lastModifiedBy>
  <cp:revision>7</cp:revision>
  <dcterms:created xsi:type="dcterms:W3CDTF">2020-02-14T06:24:32Z</dcterms:created>
  <dcterms:modified xsi:type="dcterms:W3CDTF">2020-02-14T06:47:47Z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2020-02-14T00:00:00Z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2020-02-14T00:00:00Z</vt:filetime>
  </property>
</Properties>
</file>