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C11B"/>
    <a:srgbClr val="8ED8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19"/>
    <p:restoredTop sz="94681"/>
  </p:normalViewPr>
  <p:slideViewPr>
    <p:cSldViewPr>
      <p:cViewPr>
        <p:scale>
          <a:sx n="69" d="100"/>
          <a:sy n="69" d="100"/>
        </p:scale>
        <p:origin x="1632" y="23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07493" y="1380763"/>
            <a:ext cx="2763763" cy="993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>
            <a:extLst>
              <a:ext uri="{FF2B5EF4-FFF2-40B4-BE49-F238E27FC236}">
                <a16:creationId xmlns:a16="http://schemas.microsoft.com/office/drawing/2014/main" id="{71EDB483-04A5-7347-98B8-3024DE9F9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650"/>
            <a:ext cx="7772400" cy="863600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D2943BAE-1AC9-DA42-B12A-A90CD1980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00" y="3449637"/>
            <a:ext cx="2667000" cy="317500"/>
          </a:xfrm>
          <a:prstGeom prst="rect">
            <a:avLst/>
          </a:prstGeom>
        </p:spPr>
      </p:pic>
      <p:pic>
        <p:nvPicPr>
          <p:cNvPr id="135" name="図 134">
            <a:extLst>
              <a:ext uri="{FF2B5EF4-FFF2-40B4-BE49-F238E27FC236}">
                <a16:creationId xmlns:a16="http://schemas.microsoft.com/office/drawing/2014/main" id="{761D50F7-8243-F44B-B802-3CF11C198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936" y="3449637"/>
            <a:ext cx="2667000" cy="317500"/>
          </a:xfrm>
          <a:prstGeom prst="rect">
            <a:avLst/>
          </a:prstGeom>
        </p:spPr>
      </p:pic>
      <p:pic>
        <p:nvPicPr>
          <p:cNvPr id="137" name="図 136">
            <a:extLst>
              <a:ext uri="{FF2B5EF4-FFF2-40B4-BE49-F238E27FC236}">
                <a16:creationId xmlns:a16="http://schemas.microsoft.com/office/drawing/2014/main" id="{9046B8AD-0AC3-004B-91DF-C00B0EE97A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936" y="8208249"/>
            <a:ext cx="2667000" cy="317500"/>
          </a:xfrm>
          <a:prstGeom prst="rect">
            <a:avLst/>
          </a:prstGeom>
        </p:spPr>
      </p:pic>
      <p:pic>
        <p:nvPicPr>
          <p:cNvPr id="139" name="図 138">
            <a:extLst>
              <a:ext uri="{FF2B5EF4-FFF2-40B4-BE49-F238E27FC236}">
                <a16:creationId xmlns:a16="http://schemas.microsoft.com/office/drawing/2014/main" id="{3D9B3DE5-4A2C-E14F-9119-1EB792841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00" y="8226910"/>
            <a:ext cx="2667000" cy="3175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15108" y="899535"/>
            <a:ext cx="5689949" cy="81919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l">
              <a:lnSpc>
                <a:spcPts val="5665"/>
              </a:lnSpc>
              <a:spcBef>
                <a:spcPts val="110"/>
              </a:spcBef>
            </a:pPr>
            <a:r>
              <a:rPr sz="8000" b="1" spc="2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cafe</a:t>
            </a:r>
            <a:r>
              <a:rPr sz="8000" b="1" spc="-27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000" b="1" spc="25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menu</a:t>
            </a:r>
            <a:endParaRPr sz="80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C04229D9-4E10-6944-B0C5-2C16D1E88642}"/>
              </a:ext>
            </a:extLst>
          </p:cNvPr>
          <p:cNvSpPr txBox="1">
            <a:spLocks/>
          </p:cNvSpPr>
          <p:nvPr/>
        </p:nvSpPr>
        <p:spPr>
          <a:xfrm>
            <a:off x="2135626" y="1848375"/>
            <a:ext cx="4895281" cy="32528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pPr marR="47625">
              <a:lnSpc>
                <a:spcPts val="1945"/>
              </a:lnSpc>
              <a:tabLst>
                <a:tab pos="568325" algn="l"/>
                <a:tab pos="1261110" algn="l"/>
              </a:tabLst>
            </a:pPr>
            <a:r>
              <a:rPr kumimoji="0" lang="en" sz="4000" b="1" kern="0" spc="29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</a:t>
            </a:r>
            <a:r>
              <a:rPr kumimoji="0" lang="ja-JP" altLang="en-US" sz="4000" b="1" kern="0" spc="29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" sz="4000" b="1" kern="0" spc="30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r>
              <a:rPr kumimoji="0" lang="ja-JP" altLang="en-US" sz="4000" b="1" kern="0" spc="305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" sz="4000" b="1" kern="0" spc="3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r>
              <a:rPr kumimoji="0" lang="en" sz="4000" b="1" kern="0" spc="-9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" sz="4000" b="1" kern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object 32">
            <a:extLst>
              <a:ext uri="{FF2B5EF4-FFF2-40B4-BE49-F238E27FC236}">
                <a16:creationId xmlns:a16="http://schemas.microsoft.com/office/drawing/2014/main" id="{D4E14E0C-5429-6644-8032-D1259BEDB21E}"/>
              </a:ext>
            </a:extLst>
          </p:cNvPr>
          <p:cNvSpPr txBox="1"/>
          <p:nvPr/>
        </p:nvSpPr>
        <p:spPr>
          <a:xfrm>
            <a:off x="1040645" y="400169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2" name="object 32">
            <a:extLst>
              <a:ext uri="{FF2B5EF4-FFF2-40B4-BE49-F238E27FC236}">
                <a16:creationId xmlns:a16="http://schemas.microsoft.com/office/drawing/2014/main" id="{834C6267-B7F5-DA47-9FB4-CE11DA747828}"/>
              </a:ext>
            </a:extLst>
          </p:cNvPr>
          <p:cNvSpPr txBox="1"/>
          <p:nvPr/>
        </p:nvSpPr>
        <p:spPr>
          <a:xfrm>
            <a:off x="1043947" y="451534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3" name="object 32">
            <a:extLst>
              <a:ext uri="{FF2B5EF4-FFF2-40B4-BE49-F238E27FC236}">
                <a16:creationId xmlns:a16="http://schemas.microsoft.com/office/drawing/2014/main" id="{85B94B34-3AF8-0E4E-B494-624EE5AAD975}"/>
              </a:ext>
            </a:extLst>
          </p:cNvPr>
          <p:cNvSpPr txBox="1"/>
          <p:nvPr/>
        </p:nvSpPr>
        <p:spPr>
          <a:xfrm>
            <a:off x="1040645" y="501974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4" name="object 32">
            <a:extLst>
              <a:ext uri="{FF2B5EF4-FFF2-40B4-BE49-F238E27FC236}">
                <a16:creationId xmlns:a16="http://schemas.microsoft.com/office/drawing/2014/main" id="{2546EBF0-D835-F84F-A57A-A0F86BDA3576}"/>
              </a:ext>
            </a:extLst>
          </p:cNvPr>
          <p:cNvSpPr txBox="1"/>
          <p:nvPr/>
        </p:nvSpPr>
        <p:spPr>
          <a:xfrm>
            <a:off x="1040645" y="55322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5" name="object 32">
            <a:extLst>
              <a:ext uri="{FF2B5EF4-FFF2-40B4-BE49-F238E27FC236}">
                <a16:creationId xmlns:a16="http://schemas.microsoft.com/office/drawing/2014/main" id="{BD4B8F8F-05E8-344F-9EB5-576A6D9DB723}"/>
              </a:ext>
            </a:extLst>
          </p:cNvPr>
          <p:cNvSpPr txBox="1"/>
          <p:nvPr/>
        </p:nvSpPr>
        <p:spPr>
          <a:xfrm>
            <a:off x="1043947" y="606457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6" name="object 32">
            <a:extLst>
              <a:ext uri="{FF2B5EF4-FFF2-40B4-BE49-F238E27FC236}">
                <a16:creationId xmlns:a16="http://schemas.microsoft.com/office/drawing/2014/main" id="{46FEAB4A-F8AB-5945-8E3D-C054AEE6F18A}"/>
              </a:ext>
            </a:extLst>
          </p:cNvPr>
          <p:cNvSpPr txBox="1"/>
          <p:nvPr/>
        </p:nvSpPr>
        <p:spPr>
          <a:xfrm>
            <a:off x="1040645" y="6575187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7" name="object 32">
            <a:extLst>
              <a:ext uri="{FF2B5EF4-FFF2-40B4-BE49-F238E27FC236}">
                <a16:creationId xmlns:a16="http://schemas.microsoft.com/office/drawing/2014/main" id="{A689F56B-BD27-C348-95E2-AF2A20F066D5}"/>
              </a:ext>
            </a:extLst>
          </p:cNvPr>
          <p:cNvSpPr txBox="1"/>
          <p:nvPr/>
        </p:nvSpPr>
        <p:spPr>
          <a:xfrm>
            <a:off x="1053900" y="709788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8" name="object 32">
            <a:extLst>
              <a:ext uri="{FF2B5EF4-FFF2-40B4-BE49-F238E27FC236}">
                <a16:creationId xmlns:a16="http://schemas.microsoft.com/office/drawing/2014/main" id="{51748D1F-DE9F-4D4C-96CF-A03B5A2EB0FA}"/>
              </a:ext>
            </a:extLst>
          </p:cNvPr>
          <p:cNvSpPr txBox="1"/>
          <p:nvPr/>
        </p:nvSpPr>
        <p:spPr>
          <a:xfrm>
            <a:off x="1043947" y="7591635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9" name="object 32">
            <a:extLst>
              <a:ext uri="{FF2B5EF4-FFF2-40B4-BE49-F238E27FC236}">
                <a16:creationId xmlns:a16="http://schemas.microsoft.com/office/drawing/2014/main" id="{A09FC848-9A63-B34B-A733-AC4E091A938E}"/>
              </a:ext>
            </a:extLst>
          </p:cNvPr>
          <p:cNvSpPr txBox="1"/>
          <p:nvPr/>
        </p:nvSpPr>
        <p:spPr>
          <a:xfrm>
            <a:off x="3078338" y="3764230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0" name="object 32">
            <a:extLst>
              <a:ext uri="{FF2B5EF4-FFF2-40B4-BE49-F238E27FC236}">
                <a16:creationId xmlns:a16="http://schemas.microsoft.com/office/drawing/2014/main" id="{32DFEF51-D57C-B64B-BBC2-18DD1171DF49}"/>
              </a:ext>
            </a:extLst>
          </p:cNvPr>
          <p:cNvSpPr txBox="1"/>
          <p:nvPr/>
        </p:nvSpPr>
        <p:spPr>
          <a:xfrm>
            <a:off x="3078338" y="430416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1" name="object 32">
            <a:extLst>
              <a:ext uri="{FF2B5EF4-FFF2-40B4-BE49-F238E27FC236}">
                <a16:creationId xmlns:a16="http://schemas.microsoft.com/office/drawing/2014/main" id="{489E6025-BD67-D84D-92C3-EFFAE1D88AF3}"/>
              </a:ext>
            </a:extLst>
          </p:cNvPr>
          <p:cNvSpPr txBox="1"/>
          <p:nvPr/>
        </p:nvSpPr>
        <p:spPr>
          <a:xfrm>
            <a:off x="3078338" y="48266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2" name="object 32">
            <a:extLst>
              <a:ext uri="{FF2B5EF4-FFF2-40B4-BE49-F238E27FC236}">
                <a16:creationId xmlns:a16="http://schemas.microsoft.com/office/drawing/2014/main" id="{9380E3D0-4D56-B441-8668-DEA236C3ADF6}"/>
              </a:ext>
            </a:extLst>
          </p:cNvPr>
          <p:cNvSpPr txBox="1"/>
          <p:nvPr/>
        </p:nvSpPr>
        <p:spPr>
          <a:xfrm>
            <a:off x="3078338" y="533626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3" name="object 32">
            <a:extLst>
              <a:ext uri="{FF2B5EF4-FFF2-40B4-BE49-F238E27FC236}">
                <a16:creationId xmlns:a16="http://schemas.microsoft.com/office/drawing/2014/main" id="{AC97CA66-C2EF-1344-B251-5F1C9B9867A2}"/>
              </a:ext>
            </a:extLst>
          </p:cNvPr>
          <p:cNvSpPr txBox="1"/>
          <p:nvPr/>
        </p:nvSpPr>
        <p:spPr>
          <a:xfrm>
            <a:off x="3078338" y="585540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4" name="object 32">
            <a:extLst>
              <a:ext uri="{FF2B5EF4-FFF2-40B4-BE49-F238E27FC236}">
                <a16:creationId xmlns:a16="http://schemas.microsoft.com/office/drawing/2014/main" id="{8E388F58-9116-6244-827C-E93EEA8E9C6E}"/>
              </a:ext>
            </a:extLst>
          </p:cNvPr>
          <p:cNvSpPr txBox="1"/>
          <p:nvPr/>
        </p:nvSpPr>
        <p:spPr>
          <a:xfrm>
            <a:off x="3078338" y="634591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5" name="object 32">
            <a:extLst>
              <a:ext uri="{FF2B5EF4-FFF2-40B4-BE49-F238E27FC236}">
                <a16:creationId xmlns:a16="http://schemas.microsoft.com/office/drawing/2014/main" id="{F5F9529C-F775-7E49-8A21-0ADA56E6D186}"/>
              </a:ext>
            </a:extLst>
          </p:cNvPr>
          <p:cNvSpPr txBox="1"/>
          <p:nvPr/>
        </p:nvSpPr>
        <p:spPr>
          <a:xfrm>
            <a:off x="3088291" y="6858700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6" name="object 32">
            <a:extLst>
              <a:ext uri="{FF2B5EF4-FFF2-40B4-BE49-F238E27FC236}">
                <a16:creationId xmlns:a16="http://schemas.microsoft.com/office/drawing/2014/main" id="{8E17DF83-6E3D-2D4C-8CF4-D78261A7AB64}"/>
              </a:ext>
            </a:extLst>
          </p:cNvPr>
          <p:cNvSpPr txBox="1"/>
          <p:nvPr/>
        </p:nvSpPr>
        <p:spPr>
          <a:xfrm>
            <a:off x="3078338" y="73899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7" name="object 32">
            <a:extLst>
              <a:ext uri="{FF2B5EF4-FFF2-40B4-BE49-F238E27FC236}">
                <a16:creationId xmlns:a16="http://schemas.microsoft.com/office/drawing/2014/main" id="{14AD07AD-1F32-CB40-AD9A-A028AF2FA915}"/>
              </a:ext>
            </a:extLst>
          </p:cNvPr>
          <p:cNvSpPr txBox="1"/>
          <p:nvPr/>
        </p:nvSpPr>
        <p:spPr>
          <a:xfrm>
            <a:off x="1040645" y="379334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8" name="object 32">
            <a:extLst>
              <a:ext uri="{FF2B5EF4-FFF2-40B4-BE49-F238E27FC236}">
                <a16:creationId xmlns:a16="http://schemas.microsoft.com/office/drawing/2014/main" id="{A95E29CA-A766-804A-88F1-DA6C2679D520}"/>
              </a:ext>
            </a:extLst>
          </p:cNvPr>
          <p:cNvSpPr txBox="1"/>
          <p:nvPr/>
        </p:nvSpPr>
        <p:spPr>
          <a:xfrm>
            <a:off x="1043947" y="431064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9" name="object 32">
            <a:extLst>
              <a:ext uri="{FF2B5EF4-FFF2-40B4-BE49-F238E27FC236}">
                <a16:creationId xmlns:a16="http://schemas.microsoft.com/office/drawing/2014/main" id="{6D5DCE82-2912-394A-90B6-6DF4CF53AA4E}"/>
              </a:ext>
            </a:extLst>
          </p:cNvPr>
          <p:cNvSpPr txBox="1"/>
          <p:nvPr/>
        </p:nvSpPr>
        <p:spPr>
          <a:xfrm>
            <a:off x="1040645" y="481332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0" name="object 32">
            <a:extLst>
              <a:ext uri="{FF2B5EF4-FFF2-40B4-BE49-F238E27FC236}">
                <a16:creationId xmlns:a16="http://schemas.microsoft.com/office/drawing/2014/main" id="{28760445-B10E-D248-ACF9-50E89BF7C48B}"/>
              </a:ext>
            </a:extLst>
          </p:cNvPr>
          <p:cNvSpPr txBox="1"/>
          <p:nvPr/>
        </p:nvSpPr>
        <p:spPr>
          <a:xfrm>
            <a:off x="1040645" y="5314680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1" name="object 32">
            <a:extLst>
              <a:ext uri="{FF2B5EF4-FFF2-40B4-BE49-F238E27FC236}">
                <a16:creationId xmlns:a16="http://schemas.microsoft.com/office/drawing/2014/main" id="{BB9DD1DF-35A3-7247-9141-65A6DE5427C0}"/>
              </a:ext>
            </a:extLst>
          </p:cNvPr>
          <p:cNvSpPr txBox="1"/>
          <p:nvPr/>
        </p:nvSpPr>
        <p:spPr>
          <a:xfrm>
            <a:off x="1043947" y="586303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2" name="object 32">
            <a:extLst>
              <a:ext uri="{FF2B5EF4-FFF2-40B4-BE49-F238E27FC236}">
                <a16:creationId xmlns:a16="http://schemas.microsoft.com/office/drawing/2014/main" id="{8A3FE6F4-EECD-BB4F-8996-C3BFBB6773F7}"/>
              </a:ext>
            </a:extLst>
          </p:cNvPr>
          <p:cNvSpPr txBox="1"/>
          <p:nvPr/>
        </p:nvSpPr>
        <p:spPr>
          <a:xfrm>
            <a:off x="1040645" y="636200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3" name="object 32">
            <a:extLst>
              <a:ext uri="{FF2B5EF4-FFF2-40B4-BE49-F238E27FC236}">
                <a16:creationId xmlns:a16="http://schemas.microsoft.com/office/drawing/2014/main" id="{78FCD216-1838-5947-9B6D-89DD83F641A4}"/>
              </a:ext>
            </a:extLst>
          </p:cNvPr>
          <p:cNvSpPr txBox="1"/>
          <p:nvPr/>
        </p:nvSpPr>
        <p:spPr>
          <a:xfrm>
            <a:off x="1043947" y="68760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4" name="object 32">
            <a:extLst>
              <a:ext uri="{FF2B5EF4-FFF2-40B4-BE49-F238E27FC236}">
                <a16:creationId xmlns:a16="http://schemas.microsoft.com/office/drawing/2014/main" id="{7F9D7869-C9C9-2546-BFCE-90725B50313B}"/>
              </a:ext>
            </a:extLst>
          </p:cNvPr>
          <p:cNvSpPr txBox="1"/>
          <p:nvPr/>
        </p:nvSpPr>
        <p:spPr>
          <a:xfrm>
            <a:off x="1043947" y="7387852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3" name="object 32">
            <a:extLst>
              <a:ext uri="{FF2B5EF4-FFF2-40B4-BE49-F238E27FC236}">
                <a16:creationId xmlns:a16="http://schemas.microsoft.com/office/drawing/2014/main" id="{82B55FF2-A648-854B-AF44-13BBF7D7D962}"/>
              </a:ext>
            </a:extLst>
          </p:cNvPr>
          <p:cNvSpPr txBox="1"/>
          <p:nvPr/>
        </p:nvSpPr>
        <p:spPr>
          <a:xfrm>
            <a:off x="4378205" y="400169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4" name="object 32">
            <a:extLst>
              <a:ext uri="{FF2B5EF4-FFF2-40B4-BE49-F238E27FC236}">
                <a16:creationId xmlns:a16="http://schemas.microsoft.com/office/drawing/2014/main" id="{32C67611-6B59-2D40-91DA-B9AD1C6102D9}"/>
              </a:ext>
            </a:extLst>
          </p:cNvPr>
          <p:cNvSpPr txBox="1"/>
          <p:nvPr/>
        </p:nvSpPr>
        <p:spPr>
          <a:xfrm>
            <a:off x="4381507" y="451534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5" name="object 32">
            <a:extLst>
              <a:ext uri="{FF2B5EF4-FFF2-40B4-BE49-F238E27FC236}">
                <a16:creationId xmlns:a16="http://schemas.microsoft.com/office/drawing/2014/main" id="{3E336645-59A5-2E48-9DEC-F7669EA92C0D}"/>
              </a:ext>
            </a:extLst>
          </p:cNvPr>
          <p:cNvSpPr txBox="1"/>
          <p:nvPr/>
        </p:nvSpPr>
        <p:spPr>
          <a:xfrm>
            <a:off x="4378205" y="501974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6" name="object 32">
            <a:extLst>
              <a:ext uri="{FF2B5EF4-FFF2-40B4-BE49-F238E27FC236}">
                <a16:creationId xmlns:a16="http://schemas.microsoft.com/office/drawing/2014/main" id="{07A80FE8-760E-0445-AAE4-260DD93EC0FE}"/>
              </a:ext>
            </a:extLst>
          </p:cNvPr>
          <p:cNvSpPr txBox="1"/>
          <p:nvPr/>
        </p:nvSpPr>
        <p:spPr>
          <a:xfrm>
            <a:off x="4378205" y="55322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7" name="object 32">
            <a:extLst>
              <a:ext uri="{FF2B5EF4-FFF2-40B4-BE49-F238E27FC236}">
                <a16:creationId xmlns:a16="http://schemas.microsoft.com/office/drawing/2014/main" id="{C761BB6A-6731-954E-B147-34D3DC36DEDF}"/>
              </a:ext>
            </a:extLst>
          </p:cNvPr>
          <p:cNvSpPr txBox="1"/>
          <p:nvPr/>
        </p:nvSpPr>
        <p:spPr>
          <a:xfrm>
            <a:off x="4381507" y="606457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8" name="object 32">
            <a:extLst>
              <a:ext uri="{FF2B5EF4-FFF2-40B4-BE49-F238E27FC236}">
                <a16:creationId xmlns:a16="http://schemas.microsoft.com/office/drawing/2014/main" id="{8CF41ED0-F962-7643-8966-7FB1174D7669}"/>
              </a:ext>
            </a:extLst>
          </p:cNvPr>
          <p:cNvSpPr txBox="1"/>
          <p:nvPr/>
        </p:nvSpPr>
        <p:spPr>
          <a:xfrm>
            <a:off x="4378205" y="6575187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9" name="object 32">
            <a:extLst>
              <a:ext uri="{FF2B5EF4-FFF2-40B4-BE49-F238E27FC236}">
                <a16:creationId xmlns:a16="http://schemas.microsoft.com/office/drawing/2014/main" id="{A8B0A9FC-567F-8F44-8E32-CC8B3E7B6853}"/>
              </a:ext>
            </a:extLst>
          </p:cNvPr>
          <p:cNvSpPr txBox="1"/>
          <p:nvPr/>
        </p:nvSpPr>
        <p:spPr>
          <a:xfrm>
            <a:off x="4391460" y="709788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0" name="object 32">
            <a:extLst>
              <a:ext uri="{FF2B5EF4-FFF2-40B4-BE49-F238E27FC236}">
                <a16:creationId xmlns:a16="http://schemas.microsoft.com/office/drawing/2014/main" id="{9618EA1D-81CC-7A49-93CF-A40A7C02B6D0}"/>
              </a:ext>
            </a:extLst>
          </p:cNvPr>
          <p:cNvSpPr txBox="1"/>
          <p:nvPr/>
        </p:nvSpPr>
        <p:spPr>
          <a:xfrm>
            <a:off x="4381507" y="7591635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1" name="object 32">
            <a:extLst>
              <a:ext uri="{FF2B5EF4-FFF2-40B4-BE49-F238E27FC236}">
                <a16:creationId xmlns:a16="http://schemas.microsoft.com/office/drawing/2014/main" id="{578ADA9E-EB67-F645-A29E-72B2ED6D5434}"/>
              </a:ext>
            </a:extLst>
          </p:cNvPr>
          <p:cNvSpPr txBox="1"/>
          <p:nvPr/>
        </p:nvSpPr>
        <p:spPr>
          <a:xfrm>
            <a:off x="6415898" y="3764230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2" name="object 32">
            <a:extLst>
              <a:ext uri="{FF2B5EF4-FFF2-40B4-BE49-F238E27FC236}">
                <a16:creationId xmlns:a16="http://schemas.microsoft.com/office/drawing/2014/main" id="{3B956542-139C-3F45-9996-AC4948410298}"/>
              </a:ext>
            </a:extLst>
          </p:cNvPr>
          <p:cNvSpPr txBox="1"/>
          <p:nvPr/>
        </p:nvSpPr>
        <p:spPr>
          <a:xfrm>
            <a:off x="6415898" y="430416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3" name="object 32">
            <a:extLst>
              <a:ext uri="{FF2B5EF4-FFF2-40B4-BE49-F238E27FC236}">
                <a16:creationId xmlns:a16="http://schemas.microsoft.com/office/drawing/2014/main" id="{C236B663-5BCC-0949-B252-8A8DAD6D28A4}"/>
              </a:ext>
            </a:extLst>
          </p:cNvPr>
          <p:cNvSpPr txBox="1"/>
          <p:nvPr/>
        </p:nvSpPr>
        <p:spPr>
          <a:xfrm>
            <a:off x="6415898" y="48266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4" name="object 32">
            <a:extLst>
              <a:ext uri="{FF2B5EF4-FFF2-40B4-BE49-F238E27FC236}">
                <a16:creationId xmlns:a16="http://schemas.microsoft.com/office/drawing/2014/main" id="{5643771C-67BB-1149-9BD1-4BD34CEC39A0}"/>
              </a:ext>
            </a:extLst>
          </p:cNvPr>
          <p:cNvSpPr txBox="1"/>
          <p:nvPr/>
        </p:nvSpPr>
        <p:spPr>
          <a:xfrm>
            <a:off x="6415898" y="533626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5" name="object 32">
            <a:extLst>
              <a:ext uri="{FF2B5EF4-FFF2-40B4-BE49-F238E27FC236}">
                <a16:creationId xmlns:a16="http://schemas.microsoft.com/office/drawing/2014/main" id="{4CEA9202-63E6-FE4D-BD0B-A37B00053A7D}"/>
              </a:ext>
            </a:extLst>
          </p:cNvPr>
          <p:cNvSpPr txBox="1"/>
          <p:nvPr/>
        </p:nvSpPr>
        <p:spPr>
          <a:xfrm>
            <a:off x="6415898" y="585540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6" name="object 32">
            <a:extLst>
              <a:ext uri="{FF2B5EF4-FFF2-40B4-BE49-F238E27FC236}">
                <a16:creationId xmlns:a16="http://schemas.microsoft.com/office/drawing/2014/main" id="{AEB71759-4D62-DB43-8209-A007267B2983}"/>
              </a:ext>
            </a:extLst>
          </p:cNvPr>
          <p:cNvSpPr txBox="1"/>
          <p:nvPr/>
        </p:nvSpPr>
        <p:spPr>
          <a:xfrm>
            <a:off x="6415898" y="634591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7" name="object 32">
            <a:extLst>
              <a:ext uri="{FF2B5EF4-FFF2-40B4-BE49-F238E27FC236}">
                <a16:creationId xmlns:a16="http://schemas.microsoft.com/office/drawing/2014/main" id="{E709760A-4B6F-7040-8D34-A3F219F93157}"/>
              </a:ext>
            </a:extLst>
          </p:cNvPr>
          <p:cNvSpPr txBox="1"/>
          <p:nvPr/>
        </p:nvSpPr>
        <p:spPr>
          <a:xfrm>
            <a:off x="6425851" y="6858700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8" name="object 32">
            <a:extLst>
              <a:ext uri="{FF2B5EF4-FFF2-40B4-BE49-F238E27FC236}">
                <a16:creationId xmlns:a16="http://schemas.microsoft.com/office/drawing/2014/main" id="{DD236B57-0BD3-D74C-877C-C6E7C2AB1036}"/>
              </a:ext>
            </a:extLst>
          </p:cNvPr>
          <p:cNvSpPr txBox="1"/>
          <p:nvPr/>
        </p:nvSpPr>
        <p:spPr>
          <a:xfrm>
            <a:off x="6415898" y="73899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9" name="object 32">
            <a:extLst>
              <a:ext uri="{FF2B5EF4-FFF2-40B4-BE49-F238E27FC236}">
                <a16:creationId xmlns:a16="http://schemas.microsoft.com/office/drawing/2014/main" id="{A3B8C407-D2AE-2B4A-BA39-E32502CDA238}"/>
              </a:ext>
            </a:extLst>
          </p:cNvPr>
          <p:cNvSpPr txBox="1"/>
          <p:nvPr/>
        </p:nvSpPr>
        <p:spPr>
          <a:xfrm>
            <a:off x="4378205" y="379334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0" name="object 32">
            <a:extLst>
              <a:ext uri="{FF2B5EF4-FFF2-40B4-BE49-F238E27FC236}">
                <a16:creationId xmlns:a16="http://schemas.microsoft.com/office/drawing/2014/main" id="{680306DD-CB82-6A43-9A9F-CCDB245FEA0D}"/>
              </a:ext>
            </a:extLst>
          </p:cNvPr>
          <p:cNvSpPr txBox="1"/>
          <p:nvPr/>
        </p:nvSpPr>
        <p:spPr>
          <a:xfrm>
            <a:off x="4381507" y="431064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1" name="object 32">
            <a:extLst>
              <a:ext uri="{FF2B5EF4-FFF2-40B4-BE49-F238E27FC236}">
                <a16:creationId xmlns:a16="http://schemas.microsoft.com/office/drawing/2014/main" id="{8101517B-5B90-9C4D-B49C-C5EB2A52DCDB}"/>
              </a:ext>
            </a:extLst>
          </p:cNvPr>
          <p:cNvSpPr txBox="1"/>
          <p:nvPr/>
        </p:nvSpPr>
        <p:spPr>
          <a:xfrm>
            <a:off x="4378205" y="481332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2" name="object 32">
            <a:extLst>
              <a:ext uri="{FF2B5EF4-FFF2-40B4-BE49-F238E27FC236}">
                <a16:creationId xmlns:a16="http://schemas.microsoft.com/office/drawing/2014/main" id="{82E85AFD-2F7A-4B4B-BA73-63635BFA90C8}"/>
              </a:ext>
            </a:extLst>
          </p:cNvPr>
          <p:cNvSpPr txBox="1"/>
          <p:nvPr/>
        </p:nvSpPr>
        <p:spPr>
          <a:xfrm>
            <a:off x="4378205" y="5314680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3" name="object 32">
            <a:extLst>
              <a:ext uri="{FF2B5EF4-FFF2-40B4-BE49-F238E27FC236}">
                <a16:creationId xmlns:a16="http://schemas.microsoft.com/office/drawing/2014/main" id="{250C020F-E8B4-544C-95E0-C28A0C1CD580}"/>
              </a:ext>
            </a:extLst>
          </p:cNvPr>
          <p:cNvSpPr txBox="1"/>
          <p:nvPr/>
        </p:nvSpPr>
        <p:spPr>
          <a:xfrm>
            <a:off x="4381507" y="586303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4" name="object 32">
            <a:extLst>
              <a:ext uri="{FF2B5EF4-FFF2-40B4-BE49-F238E27FC236}">
                <a16:creationId xmlns:a16="http://schemas.microsoft.com/office/drawing/2014/main" id="{58D4A22F-310E-F442-AA2F-59FE8B7347E6}"/>
              </a:ext>
            </a:extLst>
          </p:cNvPr>
          <p:cNvSpPr txBox="1"/>
          <p:nvPr/>
        </p:nvSpPr>
        <p:spPr>
          <a:xfrm>
            <a:off x="4378205" y="636200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5" name="object 32">
            <a:extLst>
              <a:ext uri="{FF2B5EF4-FFF2-40B4-BE49-F238E27FC236}">
                <a16:creationId xmlns:a16="http://schemas.microsoft.com/office/drawing/2014/main" id="{9BD61BB7-99E3-0E4F-8300-A53E5DEF870D}"/>
              </a:ext>
            </a:extLst>
          </p:cNvPr>
          <p:cNvSpPr txBox="1"/>
          <p:nvPr/>
        </p:nvSpPr>
        <p:spPr>
          <a:xfrm>
            <a:off x="4381507" y="6876036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6" name="object 32">
            <a:extLst>
              <a:ext uri="{FF2B5EF4-FFF2-40B4-BE49-F238E27FC236}">
                <a16:creationId xmlns:a16="http://schemas.microsoft.com/office/drawing/2014/main" id="{ECB13B56-122E-A342-A079-42DBEDCD3E00}"/>
              </a:ext>
            </a:extLst>
          </p:cNvPr>
          <p:cNvSpPr txBox="1"/>
          <p:nvPr/>
        </p:nvSpPr>
        <p:spPr>
          <a:xfrm>
            <a:off x="4381507" y="7387852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0" name="object 32">
            <a:extLst>
              <a:ext uri="{FF2B5EF4-FFF2-40B4-BE49-F238E27FC236}">
                <a16:creationId xmlns:a16="http://schemas.microsoft.com/office/drawing/2014/main" id="{7988D25D-E9E6-A249-B977-D12B1E4ABDA1}"/>
              </a:ext>
            </a:extLst>
          </p:cNvPr>
          <p:cNvSpPr txBox="1"/>
          <p:nvPr/>
        </p:nvSpPr>
        <p:spPr>
          <a:xfrm>
            <a:off x="104064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1" name="object 32">
            <a:extLst>
              <a:ext uri="{FF2B5EF4-FFF2-40B4-BE49-F238E27FC236}">
                <a16:creationId xmlns:a16="http://schemas.microsoft.com/office/drawing/2014/main" id="{847E37B0-4829-AA41-9B08-024E87A76DDE}"/>
              </a:ext>
            </a:extLst>
          </p:cNvPr>
          <p:cNvSpPr txBox="1"/>
          <p:nvPr/>
        </p:nvSpPr>
        <p:spPr>
          <a:xfrm>
            <a:off x="105390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2" name="object 32">
            <a:extLst>
              <a:ext uri="{FF2B5EF4-FFF2-40B4-BE49-F238E27FC236}">
                <a16:creationId xmlns:a16="http://schemas.microsoft.com/office/drawing/2014/main" id="{6B1538C2-F882-E447-9841-016CDB6A3555}"/>
              </a:ext>
            </a:extLst>
          </p:cNvPr>
          <p:cNvSpPr txBox="1"/>
          <p:nvPr/>
        </p:nvSpPr>
        <p:spPr>
          <a:xfrm>
            <a:off x="104394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3" name="object 32">
            <a:extLst>
              <a:ext uri="{FF2B5EF4-FFF2-40B4-BE49-F238E27FC236}">
                <a16:creationId xmlns:a16="http://schemas.microsoft.com/office/drawing/2014/main" id="{BE3A80C2-7456-1C46-B38F-0B215D515C07}"/>
              </a:ext>
            </a:extLst>
          </p:cNvPr>
          <p:cNvSpPr txBox="1"/>
          <p:nvPr/>
        </p:nvSpPr>
        <p:spPr>
          <a:xfrm>
            <a:off x="307833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4" name="object 32">
            <a:extLst>
              <a:ext uri="{FF2B5EF4-FFF2-40B4-BE49-F238E27FC236}">
                <a16:creationId xmlns:a16="http://schemas.microsoft.com/office/drawing/2014/main" id="{AD45E914-77B4-684C-8FB3-15F7732B663F}"/>
              </a:ext>
            </a:extLst>
          </p:cNvPr>
          <p:cNvSpPr txBox="1"/>
          <p:nvPr/>
        </p:nvSpPr>
        <p:spPr>
          <a:xfrm>
            <a:off x="308829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5" name="object 32">
            <a:extLst>
              <a:ext uri="{FF2B5EF4-FFF2-40B4-BE49-F238E27FC236}">
                <a16:creationId xmlns:a16="http://schemas.microsoft.com/office/drawing/2014/main" id="{C81F996B-F601-9C4F-B9AC-8E3D88283750}"/>
              </a:ext>
            </a:extLst>
          </p:cNvPr>
          <p:cNvSpPr txBox="1"/>
          <p:nvPr/>
        </p:nvSpPr>
        <p:spPr>
          <a:xfrm>
            <a:off x="307833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6" name="object 32">
            <a:extLst>
              <a:ext uri="{FF2B5EF4-FFF2-40B4-BE49-F238E27FC236}">
                <a16:creationId xmlns:a16="http://schemas.microsoft.com/office/drawing/2014/main" id="{90F09C43-1D87-EF49-92D5-4806867FF3E8}"/>
              </a:ext>
            </a:extLst>
          </p:cNvPr>
          <p:cNvSpPr txBox="1"/>
          <p:nvPr/>
        </p:nvSpPr>
        <p:spPr>
          <a:xfrm>
            <a:off x="104064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7" name="object 32">
            <a:extLst>
              <a:ext uri="{FF2B5EF4-FFF2-40B4-BE49-F238E27FC236}">
                <a16:creationId xmlns:a16="http://schemas.microsoft.com/office/drawing/2014/main" id="{43457023-8404-1545-B197-62464D165E9A}"/>
              </a:ext>
            </a:extLst>
          </p:cNvPr>
          <p:cNvSpPr txBox="1"/>
          <p:nvPr/>
        </p:nvSpPr>
        <p:spPr>
          <a:xfrm>
            <a:off x="104394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8" name="object 32">
            <a:extLst>
              <a:ext uri="{FF2B5EF4-FFF2-40B4-BE49-F238E27FC236}">
                <a16:creationId xmlns:a16="http://schemas.microsoft.com/office/drawing/2014/main" id="{E28ED26B-65FF-9E44-B8CD-75AAB0E34905}"/>
              </a:ext>
            </a:extLst>
          </p:cNvPr>
          <p:cNvSpPr txBox="1"/>
          <p:nvPr/>
        </p:nvSpPr>
        <p:spPr>
          <a:xfrm>
            <a:off x="104394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2" name="object 32">
            <a:extLst>
              <a:ext uri="{FF2B5EF4-FFF2-40B4-BE49-F238E27FC236}">
                <a16:creationId xmlns:a16="http://schemas.microsoft.com/office/drawing/2014/main" id="{B0290D0C-C73D-5247-828A-6F492369DC8D}"/>
              </a:ext>
            </a:extLst>
          </p:cNvPr>
          <p:cNvSpPr txBox="1"/>
          <p:nvPr/>
        </p:nvSpPr>
        <p:spPr>
          <a:xfrm>
            <a:off x="4378205" y="885534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3" name="object 32">
            <a:extLst>
              <a:ext uri="{FF2B5EF4-FFF2-40B4-BE49-F238E27FC236}">
                <a16:creationId xmlns:a16="http://schemas.microsoft.com/office/drawing/2014/main" id="{B86C3882-45D4-A34D-9A7E-5303C7FDC587}"/>
              </a:ext>
            </a:extLst>
          </p:cNvPr>
          <p:cNvSpPr txBox="1"/>
          <p:nvPr/>
        </p:nvSpPr>
        <p:spPr>
          <a:xfrm>
            <a:off x="4391460" y="937803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4" name="object 32">
            <a:extLst>
              <a:ext uri="{FF2B5EF4-FFF2-40B4-BE49-F238E27FC236}">
                <a16:creationId xmlns:a16="http://schemas.microsoft.com/office/drawing/2014/main" id="{87D8E3F5-5C12-BC44-AABA-3BCDC9345150}"/>
              </a:ext>
            </a:extLst>
          </p:cNvPr>
          <p:cNvSpPr txBox="1"/>
          <p:nvPr/>
        </p:nvSpPr>
        <p:spPr>
          <a:xfrm>
            <a:off x="4381507" y="9871794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5" name="object 32">
            <a:extLst>
              <a:ext uri="{FF2B5EF4-FFF2-40B4-BE49-F238E27FC236}">
                <a16:creationId xmlns:a16="http://schemas.microsoft.com/office/drawing/2014/main" id="{D971A09B-0335-6841-9F33-6656256C1263}"/>
              </a:ext>
            </a:extLst>
          </p:cNvPr>
          <p:cNvSpPr txBox="1"/>
          <p:nvPr/>
        </p:nvSpPr>
        <p:spPr>
          <a:xfrm>
            <a:off x="6415898" y="8626073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6" name="object 32">
            <a:extLst>
              <a:ext uri="{FF2B5EF4-FFF2-40B4-BE49-F238E27FC236}">
                <a16:creationId xmlns:a16="http://schemas.microsoft.com/office/drawing/2014/main" id="{FB8217CF-6808-4E4B-99BC-6EF1DDB107F4}"/>
              </a:ext>
            </a:extLst>
          </p:cNvPr>
          <p:cNvSpPr txBox="1"/>
          <p:nvPr/>
        </p:nvSpPr>
        <p:spPr>
          <a:xfrm>
            <a:off x="6425851" y="913885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7" name="object 32">
            <a:extLst>
              <a:ext uri="{FF2B5EF4-FFF2-40B4-BE49-F238E27FC236}">
                <a16:creationId xmlns:a16="http://schemas.microsoft.com/office/drawing/2014/main" id="{E9203DC2-5FF0-ED42-939F-4047666C395D}"/>
              </a:ext>
            </a:extLst>
          </p:cNvPr>
          <p:cNvSpPr txBox="1"/>
          <p:nvPr/>
        </p:nvSpPr>
        <p:spPr>
          <a:xfrm>
            <a:off x="6415898" y="967013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8" name="object 32">
            <a:extLst>
              <a:ext uri="{FF2B5EF4-FFF2-40B4-BE49-F238E27FC236}">
                <a16:creationId xmlns:a16="http://schemas.microsoft.com/office/drawing/2014/main" id="{DE7F70E2-783F-7249-A8A9-574A9120A32B}"/>
              </a:ext>
            </a:extLst>
          </p:cNvPr>
          <p:cNvSpPr txBox="1"/>
          <p:nvPr/>
        </p:nvSpPr>
        <p:spPr>
          <a:xfrm>
            <a:off x="4378205" y="864216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:a16="http://schemas.microsoft.com/office/drawing/2014/main" id="{5C2F1B1E-D0FE-5141-9A25-E558B771B87E}"/>
              </a:ext>
            </a:extLst>
          </p:cNvPr>
          <p:cNvSpPr txBox="1"/>
          <p:nvPr/>
        </p:nvSpPr>
        <p:spPr>
          <a:xfrm>
            <a:off x="4381507" y="9156195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30" name="object 32">
            <a:extLst>
              <a:ext uri="{FF2B5EF4-FFF2-40B4-BE49-F238E27FC236}">
                <a16:creationId xmlns:a16="http://schemas.microsoft.com/office/drawing/2014/main" id="{EAF641FF-2E58-1C4D-BD24-C1C5E1A00543}"/>
              </a:ext>
            </a:extLst>
          </p:cNvPr>
          <p:cNvSpPr txBox="1"/>
          <p:nvPr/>
        </p:nvSpPr>
        <p:spPr>
          <a:xfrm>
            <a:off x="4381507" y="966801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52542B78-EF99-9E4A-9EE5-66E12639AD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57" y="890242"/>
            <a:ext cx="1508390" cy="1149249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FBFDB630-6E1A-6141-97AB-2F3949B223D3}"/>
              </a:ext>
            </a:extLst>
          </p:cNvPr>
          <p:cNvSpPr txBox="1"/>
          <p:nvPr/>
        </p:nvSpPr>
        <p:spPr>
          <a:xfrm>
            <a:off x="838200" y="2335085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世界各地のオーガニックコーヒーを多数取り揃えております。</a:t>
            </a:r>
            <a:endParaRPr lang="en-US" altLang="ja-JP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ja-JP" altLang="en-US">
                <a:solidFill>
                  <a:schemeClr val="tx1">
                    <a:lumMod val="85000"/>
                    <a:lumOff val="15000"/>
                  </a:schemeClr>
                </a:solidFill>
              </a:rPr>
              <a:t>ご一緒にデザートもいかがですか？</a:t>
            </a:r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FBD53B47-0FD5-EF4B-A846-EE4AB409FF48}"/>
              </a:ext>
            </a:extLst>
          </p:cNvPr>
          <p:cNvSpPr txBox="1"/>
          <p:nvPr/>
        </p:nvSpPr>
        <p:spPr>
          <a:xfrm>
            <a:off x="1451293" y="3461832"/>
            <a:ext cx="2587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>
                <a:solidFill>
                  <a:schemeClr val="bg1"/>
                </a:solidFill>
              </a:rPr>
              <a:t>タイトル</a:t>
            </a:r>
            <a:r>
              <a:rPr lang="ja-JP" altLang="en-US" sz="1600">
                <a:solidFill>
                  <a:schemeClr val="bg1"/>
                </a:solidFill>
              </a:rPr>
              <a:t>が入ります</a:t>
            </a:r>
            <a:endParaRPr kumimoji="1" lang="en-US" altLang="ja-JP" sz="1600" dirty="0">
              <a:solidFill>
                <a:schemeClr val="bg1"/>
              </a:solidFill>
            </a:endParaRPr>
          </a:p>
        </p:txBody>
      </p:sp>
      <p:sp>
        <p:nvSpPr>
          <p:cNvPr id="132" name="テキスト ボックス 131">
            <a:extLst>
              <a:ext uri="{FF2B5EF4-FFF2-40B4-BE49-F238E27FC236}">
                <a16:creationId xmlns:a16="http://schemas.microsoft.com/office/drawing/2014/main" id="{BF44FDD2-70D3-8843-B6BE-19EF488BFA9C}"/>
              </a:ext>
            </a:extLst>
          </p:cNvPr>
          <p:cNvSpPr txBox="1"/>
          <p:nvPr/>
        </p:nvSpPr>
        <p:spPr>
          <a:xfrm>
            <a:off x="1423386" y="8228958"/>
            <a:ext cx="2587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>
                <a:solidFill>
                  <a:schemeClr val="bg1"/>
                </a:solidFill>
              </a:rPr>
              <a:t>タイトル</a:t>
            </a:r>
            <a:r>
              <a:rPr lang="ja-JP" altLang="en-US" sz="1600">
                <a:solidFill>
                  <a:schemeClr val="bg1"/>
                </a:solidFill>
              </a:rPr>
              <a:t>が入ります</a:t>
            </a:r>
            <a:endParaRPr kumimoji="1" lang="en-US" altLang="ja-JP" sz="1600" dirty="0">
              <a:solidFill>
                <a:schemeClr val="bg1"/>
              </a:solidFill>
            </a:endParaRPr>
          </a:p>
        </p:txBody>
      </p:sp>
      <p:sp>
        <p:nvSpPr>
          <p:cNvPr id="133" name="テキスト ボックス 132">
            <a:extLst>
              <a:ext uri="{FF2B5EF4-FFF2-40B4-BE49-F238E27FC236}">
                <a16:creationId xmlns:a16="http://schemas.microsoft.com/office/drawing/2014/main" id="{C13B7000-54EE-BB45-BCD1-75E2BAB41501}"/>
              </a:ext>
            </a:extLst>
          </p:cNvPr>
          <p:cNvSpPr txBox="1"/>
          <p:nvPr/>
        </p:nvSpPr>
        <p:spPr>
          <a:xfrm>
            <a:off x="4782798" y="3446118"/>
            <a:ext cx="2587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>
                <a:solidFill>
                  <a:schemeClr val="bg1"/>
                </a:solidFill>
              </a:rPr>
              <a:t>タイトル</a:t>
            </a:r>
            <a:r>
              <a:rPr lang="ja-JP" altLang="en-US" sz="1600">
                <a:solidFill>
                  <a:schemeClr val="bg1"/>
                </a:solidFill>
              </a:rPr>
              <a:t>が入ります</a:t>
            </a:r>
            <a:endParaRPr kumimoji="1" lang="en-US" altLang="ja-JP" sz="1600" dirty="0">
              <a:solidFill>
                <a:schemeClr val="bg1"/>
              </a:solidFill>
            </a:endParaRPr>
          </a:p>
        </p:txBody>
      </p:sp>
      <p:sp>
        <p:nvSpPr>
          <p:cNvPr id="134" name="テキスト ボックス 133">
            <a:extLst>
              <a:ext uri="{FF2B5EF4-FFF2-40B4-BE49-F238E27FC236}">
                <a16:creationId xmlns:a16="http://schemas.microsoft.com/office/drawing/2014/main" id="{5518C49F-7DE3-9049-ADB0-CF8CE39410FD}"/>
              </a:ext>
            </a:extLst>
          </p:cNvPr>
          <p:cNvSpPr txBox="1"/>
          <p:nvPr/>
        </p:nvSpPr>
        <p:spPr>
          <a:xfrm>
            <a:off x="4774800" y="8208249"/>
            <a:ext cx="2587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>
                <a:solidFill>
                  <a:schemeClr val="bg1"/>
                </a:solidFill>
              </a:rPr>
              <a:t>タイトル</a:t>
            </a:r>
            <a:r>
              <a:rPr lang="ja-JP" altLang="en-US" sz="1600">
                <a:solidFill>
                  <a:schemeClr val="bg1"/>
                </a:solidFill>
              </a:rPr>
              <a:t>が入ります</a:t>
            </a:r>
            <a:endParaRPr kumimoji="1" lang="en-US" altLang="ja-JP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210</Words>
  <Application>Microsoft Macintosh PowerPoint</Application>
  <PresentationFormat>ユーザー設定</PresentationFormat>
  <Paragraphs>74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M+ 1c</vt:lpstr>
      <vt:lpstr>mplus-1c-medium</vt:lpstr>
      <vt:lpstr>Arial</vt:lpstr>
      <vt:lpstr>Calibri</vt:lpstr>
      <vt:lpstr>Times New Roman</vt:lpstr>
      <vt:lpstr>Office Theme</vt:lpstr>
      <vt:lpstr>cafe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foodmenu_03_black_A4</dc:title>
  <cp:lastModifiedBy>春樹 富永</cp:lastModifiedBy>
  <cp:revision>11</cp:revision>
  <dcterms:created xsi:type="dcterms:W3CDTF">2020-02-14T06:24:32Z</dcterms:created>
  <dcterms:modified xsi:type="dcterms:W3CDTF">2020-02-14T07:12:01Z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2020-02-14T00:00:00Z</vt:filetime>
  </property>
</Properties>
</file>