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100" d="100"/>
          <a:sy n="100" d="100"/>
        </p:scale>
        <p:origin x="2840" y="14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07493" y="1380763"/>
            <a:ext cx="2763763" cy="993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7493" y="1891007"/>
            <a:ext cx="2717165" cy="74507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ts val="5665"/>
              </a:lnSpc>
              <a:spcBef>
                <a:spcPts val="110"/>
              </a:spcBef>
            </a:pPr>
            <a:r>
              <a:rPr spc="25" dirty="0"/>
              <a:t>cafe</a:t>
            </a:r>
            <a:r>
              <a:rPr spc="-275" dirty="0"/>
              <a:t> </a:t>
            </a:r>
            <a:r>
              <a:rPr spc="250" dirty="0"/>
              <a:t>menu</a:t>
            </a:r>
            <a:endParaRPr sz="1800" dirty="0"/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C04229D9-4E10-6944-B0C5-2C16D1E88642}"/>
              </a:ext>
            </a:extLst>
          </p:cNvPr>
          <p:cNvSpPr txBox="1">
            <a:spLocks/>
          </p:cNvSpPr>
          <p:nvPr/>
        </p:nvSpPr>
        <p:spPr>
          <a:xfrm>
            <a:off x="2507493" y="2622870"/>
            <a:ext cx="2717165" cy="25776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pPr marR="47625" algn="ctr">
              <a:lnSpc>
                <a:spcPts val="1945"/>
              </a:lnSpc>
              <a:tabLst>
                <a:tab pos="568325" algn="l"/>
                <a:tab pos="1261110" algn="l"/>
              </a:tabLst>
            </a:pPr>
            <a:r>
              <a:rPr kumimoji="0" lang="en" sz="1800" kern="0" spc="290" dirty="0"/>
              <a:t>sub	</a:t>
            </a:r>
            <a:r>
              <a:rPr kumimoji="0" lang="en" sz="1800" kern="0" spc="305" dirty="0"/>
              <a:t>title	</a:t>
            </a:r>
            <a:r>
              <a:rPr kumimoji="0" lang="en" sz="1800" kern="0" spc="330" dirty="0"/>
              <a:t>here</a:t>
            </a:r>
            <a:r>
              <a:rPr kumimoji="0" lang="en" sz="1800" kern="0" spc="-95" dirty="0"/>
              <a:t> </a:t>
            </a:r>
            <a:endParaRPr kumimoji="0" lang="en" sz="1800" kern="0" dirty="0"/>
          </a:p>
        </p:txBody>
      </p:sp>
      <p:pic>
        <p:nvPicPr>
          <p:cNvPr id="38" name="図 37">
            <a:extLst>
              <a:ext uri="{FF2B5EF4-FFF2-40B4-BE49-F238E27FC236}">
                <a16:creationId xmlns:a16="http://schemas.microsoft.com/office/drawing/2014/main" id="{A55183A9-F855-C847-BAC2-AB322C447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1492250"/>
            <a:ext cx="742018" cy="558117"/>
          </a:xfrm>
          <a:prstGeom prst="rect">
            <a:avLst/>
          </a:prstGeom>
        </p:spPr>
      </p:pic>
      <p:sp>
        <p:nvSpPr>
          <p:cNvPr id="39" name="object 4">
            <a:extLst>
              <a:ext uri="{FF2B5EF4-FFF2-40B4-BE49-F238E27FC236}">
                <a16:creationId xmlns:a16="http://schemas.microsoft.com/office/drawing/2014/main" id="{04767805-A7B0-B24A-9E77-F04283D3C322}"/>
              </a:ext>
            </a:extLst>
          </p:cNvPr>
          <p:cNvSpPr txBox="1"/>
          <p:nvPr/>
        </p:nvSpPr>
        <p:spPr>
          <a:xfrm>
            <a:off x="885088" y="3119835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lang="en"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lang="en"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 dirty="0">
              <a:latin typeface="M+ 1c"/>
              <a:cs typeface="M+ 1c"/>
            </a:endParaRPr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4CF27AEC-82AE-4642-A2C1-094879161D54}"/>
              </a:ext>
            </a:extLst>
          </p:cNvPr>
          <p:cNvSpPr txBox="1"/>
          <p:nvPr/>
        </p:nvSpPr>
        <p:spPr>
          <a:xfrm>
            <a:off x="4226001" y="3119835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1" name="object 6">
            <a:extLst>
              <a:ext uri="{FF2B5EF4-FFF2-40B4-BE49-F238E27FC236}">
                <a16:creationId xmlns:a16="http://schemas.microsoft.com/office/drawing/2014/main" id="{72E2071B-1AE4-2B49-9E58-F4C085D0E32A}"/>
              </a:ext>
            </a:extLst>
          </p:cNvPr>
          <p:cNvSpPr/>
          <p:nvPr/>
        </p:nvSpPr>
        <p:spPr>
          <a:xfrm>
            <a:off x="920349" y="3604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8">
            <a:extLst>
              <a:ext uri="{FF2B5EF4-FFF2-40B4-BE49-F238E27FC236}">
                <a16:creationId xmlns:a16="http://schemas.microsoft.com/office/drawing/2014/main" id="{1FC56AC9-9BE2-AC40-8B00-19599A54F371}"/>
              </a:ext>
            </a:extLst>
          </p:cNvPr>
          <p:cNvSpPr/>
          <p:nvPr/>
        </p:nvSpPr>
        <p:spPr>
          <a:xfrm>
            <a:off x="920349" y="4117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10">
            <a:extLst>
              <a:ext uri="{FF2B5EF4-FFF2-40B4-BE49-F238E27FC236}">
                <a16:creationId xmlns:a16="http://schemas.microsoft.com/office/drawing/2014/main" id="{55678544-AD48-524C-BAF7-DCA7AAAD37A9}"/>
              </a:ext>
            </a:extLst>
          </p:cNvPr>
          <p:cNvSpPr/>
          <p:nvPr/>
        </p:nvSpPr>
        <p:spPr>
          <a:xfrm>
            <a:off x="920349" y="4630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12">
            <a:extLst>
              <a:ext uri="{FF2B5EF4-FFF2-40B4-BE49-F238E27FC236}">
                <a16:creationId xmlns:a16="http://schemas.microsoft.com/office/drawing/2014/main" id="{452DB7A1-8790-F44D-B436-525F9B34CF73}"/>
              </a:ext>
            </a:extLst>
          </p:cNvPr>
          <p:cNvSpPr/>
          <p:nvPr/>
        </p:nvSpPr>
        <p:spPr>
          <a:xfrm>
            <a:off x="920349" y="5143961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4">
            <a:extLst>
              <a:ext uri="{FF2B5EF4-FFF2-40B4-BE49-F238E27FC236}">
                <a16:creationId xmlns:a16="http://schemas.microsoft.com/office/drawing/2014/main" id="{E626FC83-929D-CB4C-931E-FE3F8FC47F2B}"/>
              </a:ext>
            </a:extLst>
          </p:cNvPr>
          <p:cNvSpPr txBox="1"/>
          <p:nvPr/>
        </p:nvSpPr>
        <p:spPr>
          <a:xfrm>
            <a:off x="885088" y="8234333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6" name="object 15">
            <a:extLst>
              <a:ext uri="{FF2B5EF4-FFF2-40B4-BE49-F238E27FC236}">
                <a16:creationId xmlns:a16="http://schemas.microsoft.com/office/drawing/2014/main" id="{D3E49850-84B7-424F-AF0F-3DCA7669F72C}"/>
              </a:ext>
            </a:extLst>
          </p:cNvPr>
          <p:cNvSpPr txBox="1"/>
          <p:nvPr/>
        </p:nvSpPr>
        <p:spPr>
          <a:xfrm>
            <a:off x="4226001" y="8234333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7" name="object 26">
            <a:extLst>
              <a:ext uri="{FF2B5EF4-FFF2-40B4-BE49-F238E27FC236}">
                <a16:creationId xmlns:a16="http://schemas.microsoft.com/office/drawing/2014/main" id="{9E908B1C-8EF6-3944-A843-F5B28397AE21}"/>
              </a:ext>
            </a:extLst>
          </p:cNvPr>
          <p:cNvSpPr/>
          <p:nvPr/>
        </p:nvSpPr>
        <p:spPr>
          <a:xfrm>
            <a:off x="920349" y="565706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8">
            <a:extLst>
              <a:ext uri="{FF2B5EF4-FFF2-40B4-BE49-F238E27FC236}">
                <a16:creationId xmlns:a16="http://schemas.microsoft.com/office/drawing/2014/main" id="{D83D5E54-E9B8-DB4A-A52B-8C3A6C0D8B00}"/>
              </a:ext>
            </a:extLst>
          </p:cNvPr>
          <p:cNvSpPr/>
          <p:nvPr/>
        </p:nvSpPr>
        <p:spPr>
          <a:xfrm>
            <a:off x="920349" y="617017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0">
            <a:extLst>
              <a:ext uri="{FF2B5EF4-FFF2-40B4-BE49-F238E27FC236}">
                <a16:creationId xmlns:a16="http://schemas.microsoft.com/office/drawing/2014/main" id="{34252A0A-6441-A743-8764-341B647A3DCD}"/>
              </a:ext>
            </a:extLst>
          </p:cNvPr>
          <p:cNvSpPr/>
          <p:nvPr/>
        </p:nvSpPr>
        <p:spPr>
          <a:xfrm>
            <a:off x="920349" y="668327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3">
            <a:extLst>
              <a:ext uri="{FF2B5EF4-FFF2-40B4-BE49-F238E27FC236}">
                <a16:creationId xmlns:a16="http://schemas.microsoft.com/office/drawing/2014/main" id="{467203AC-7FF4-B247-AA34-233212A931EA}"/>
              </a:ext>
            </a:extLst>
          </p:cNvPr>
          <p:cNvSpPr/>
          <p:nvPr/>
        </p:nvSpPr>
        <p:spPr>
          <a:xfrm>
            <a:off x="920349" y="719638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2">
            <a:extLst>
              <a:ext uri="{FF2B5EF4-FFF2-40B4-BE49-F238E27FC236}">
                <a16:creationId xmlns:a16="http://schemas.microsoft.com/office/drawing/2014/main" id="{D4E14E0C-5429-6644-8032-D1259BEDB21E}"/>
              </a:ext>
            </a:extLst>
          </p:cNvPr>
          <p:cNvSpPr txBox="1"/>
          <p:nvPr/>
        </p:nvSpPr>
        <p:spPr>
          <a:xfrm>
            <a:off x="1040645" y="371867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2" name="object 32">
            <a:extLst>
              <a:ext uri="{FF2B5EF4-FFF2-40B4-BE49-F238E27FC236}">
                <a16:creationId xmlns:a16="http://schemas.microsoft.com/office/drawing/2014/main" id="{834C6267-B7F5-DA47-9FB4-CE11DA747828}"/>
              </a:ext>
            </a:extLst>
          </p:cNvPr>
          <p:cNvSpPr txBox="1"/>
          <p:nvPr/>
        </p:nvSpPr>
        <p:spPr>
          <a:xfrm>
            <a:off x="1043947" y="423233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3" name="object 32">
            <a:extLst>
              <a:ext uri="{FF2B5EF4-FFF2-40B4-BE49-F238E27FC236}">
                <a16:creationId xmlns:a16="http://schemas.microsoft.com/office/drawing/2014/main" id="{85B94B34-3AF8-0E4E-B494-624EE5AAD975}"/>
              </a:ext>
            </a:extLst>
          </p:cNvPr>
          <p:cNvSpPr txBox="1"/>
          <p:nvPr/>
        </p:nvSpPr>
        <p:spPr>
          <a:xfrm>
            <a:off x="1040645" y="4736738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4" name="object 32">
            <a:extLst>
              <a:ext uri="{FF2B5EF4-FFF2-40B4-BE49-F238E27FC236}">
                <a16:creationId xmlns:a16="http://schemas.microsoft.com/office/drawing/2014/main" id="{2546EBF0-D835-F84F-A57A-A0F86BDA3576}"/>
              </a:ext>
            </a:extLst>
          </p:cNvPr>
          <p:cNvSpPr txBox="1"/>
          <p:nvPr/>
        </p:nvSpPr>
        <p:spPr>
          <a:xfrm>
            <a:off x="1040645" y="524928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5" name="object 32">
            <a:extLst>
              <a:ext uri="{FF2B5EF4-FFF2-40B4-BE49-F238E27FC236}">
                <a16:creationId xmlns:a16="http://schemas.microsoft.com/office/drawing/2014/main" id="{BD4B8F8F-05E8-344F-9EB5-576A6D9DB723}"/>
              </a:ext>
            </a:extLst>
          </p:cNvPr>
          <p:cNvSpPr txBox="1"/>
          <p:nvPr/>
        </p:nvSpPr>
        <p:spPr>
          <a:xfrm>
            <a:off x="1043947" y="578156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6" name="object 32">
            <a:extLst>
              <a:ext uri="{FF2B5EF4-FFF2-40B4-BE49-F238E27FC236}">
                <a16:creationId xmlns:a16="http://schemas.microsoft.com/office/drawing/2014/main" id="{46FEAB4A-F8AB-5945-8E3D-C054AEE6F18A}"/>
              </a:ext>
            </a:extLst>
          </p:cNvPr>
          <p:cNvSpPr txBox="1"/>
          <p:nvPr/>
        </p:nvSpPr>
        <p:spPr>
          <a:xfrm>
            <a:off x="1040645" y="629217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7" name="object 32">
            <a:extLst>
              <a:ext uri="{FF2B5EF4-FFF2-40B4-BE49-F238E27FC236}">
                <a16:creationId xmlns:a16="http://schemas.microsoft.com/office/drawing/2014/main" id="{A689F56B-BD27-C348-95E2-AF2A20F066D5}"/>
              </a:ext>
            </a:extLst>
          </p:cNvPr>
          <p:cNvSpPr txBox="1"/>
          <p:nvPr/>
        </p:nvSpPr>
        <p:spPr>
          <a:xfrm>
            <a:off x="1053900" y="681486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8" name="object 32">
            <a:extLst>
              <a:ext uri="{FF2B5EF4-FFF2-40B4-BE49-F238E27FC236}">
                <a16:creationId xmlns:a16="http://schemas.microsoft.com/office/drawing/2014/main" id="{51748D1F-DE9F-4D4C-96CF-A03B5A2EB0FA}"/>
              </a:ext>
            </a:extLst>
          </p:cNvPr>
          <p:cNvSpPr txBox="1"/>
          <p:nvPr/>
        </p:nvSpPr>
        <p:spPr>
          <a:xfrm>
            <a:off x="1043947" y="730862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9" name="object 32">
            <a:extLst>
              <a:ext uri="{FF2B5EF4-FFF2-40B4-BE49-F238E27FC236}">
                <a16:creationId xmlns:a16="http://schemas.microsoft.com/office/drawing/2014/main" id="{A09FC848-9A63-B34B-A733-AC4E091A938E}"/>
              </a:ext>
            </a:extLst>
          </p:cNvPr>
          <p:cNvSpPr txBox="1"/>
          <p:nvPr/>
        </p:nvSpPr>
        <p:spPr>
          <a:xfrm>
            <a:off x="3078338" y="348121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0" name="object 32">
            <a:extLst>
              <a:ext uri="{FF2B5EF4-FFF2-40B4-BE49-F238E27FC236}">
                <a16:creationId xmlns:a16="http://schemas.microsoft.com/office/drawing/2014/main" id="{32DFEF51-D57C-B64B-BBC2-18DD1171DF49}"/>
              </a:ext>
            </a:extLst>
          </p:cNvPr>
          <p:cNvSpPr txBox="1"/>
          <p:nvPr/>
        </p:nvSpPr>
        <p:spPr>
          <a:xfrm>
            <a:off x="3078338" y="402115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1" name="object 32">
            <a:extLst>
              <a:ext uri="{FF2B5EF4-FFF2-40B4-BE49-F238E27FC236}">
                <a16:creationId xmlns:a16="http://schemas.microsoft.com/office/drawing/2014/main" id="{489E6025-BD67-D84D-92C3-EFFAE1D88AF3}"/>
              </a:ext>
            </a:extLst>
          </p:cNvPr>
          <p:cNvSpPr txBox="1"/>
          <p:nvPr/>
        </p:nvSpPr>
        <p:spPr>
          <a:xfrm>
            <a:off x="3078338" y="45436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2" name="object 32">
            <a:extLst>
              <a:ext uri="{FF2B5EF4-FFF2-40B4-BE49-F238E27FC236}">
                <a16:creationId xmlns:a16="http://schemas.microsoft.com/office/drawing/2014/main" id="{9380E3D0-4D56-B441-8668-DEA236C3ADF6}"/>
              </a:ext>
            </a:extLst>
          </p:cNvPr>
          <p:cNvSpPr txBox="1"/>
          <p:nvPr/>
        </p:nvSpPr>
        <p:spPr>
          <a:xfrm>
            <a:off x="3078338" y="505325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3" name="object 32">
            <a:extLst>
              <a:ext uri="{FF2B5EF4-FFF2-40B4-BE49-F238E27FC236}">
                <a16:creationId xmlns:a16="http://schemas.microsoft.com/office/drawing/2014/main" id="{AC97CA66-C2EF-1344-B251-5F1C9B9867A2}"/>
              </a:ext>
            </a:extLst>
          </p:cNvPr>
          <p:cNvSpPr txBox="1"/>
          <p:nvPr/>
        </p:nvSpPr>
        <p:spPr>
          <a:xfrm>
            <a:off x="3078338" y="55723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4" name="object 32">
            <a:extLst>
              <a:ext uri="{FF2B5EF4-FFF2-40B4-BE49-F238E27FC236}">
                <a16:creationId xmlns:a16="http://schemas.microsoft.com/office/drawing/2014/main" id="{8E388F58-9116-6244-827C-E93EEA8E9C6E}"/>
              </a:ext>
            </a:extLst>
          </p:cNvPr>
          <p:cNvSpPr txBox="1"/>
          <p:nvPr/>
        </p:nvSpPr>
        <p:spPr>
          <a:xfrm>
            <a:off x="3078338" y="606290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5" name="object 32">
            <a:extLst>
              <a:ext uri="{FF2B5EF4-FFF2-40B4-BE49-F238E27FC236}">
                <a16:creationId xmlns:a16="http://schemas.microsoft.com/office/drawing/2014/main" id="{F5F9529C-F775-7E49-8A21-0ADA56E6D186}"/>
              </a:ext>
            </a:extLst>
          </p:cNvPr>
          <p:cNvSpPr txBox="1"/>
          <p:nvPr/>
        </p:nvSpPr>
        <p:spPr>
          <a:xfrm>
            <a:off x="3088291" y="657568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6" name="object 32">
            <a:extLst>
              <a:ext uri="{FF2B5EF4-FFF2-40B4-BE49-F238E27FC236}">
                <a16:creationId xmlns:a16="http://schemas.microsoft.com/office/drawing/2014/main" id="{8E17DF83-6E3D-2D4C-8CF4-D78261A7AB64}"/>
              </a:ext>
            </a:extLst>
          </p:cNvPr>
          <p:cNvSpPr txBox="1"/>
          <p:nvPr/>
        </p:nvSpPr>
        <p:spPr>
          <a:xfrm>
            <a:off x="3078338" y="71069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7" name="object 32">
            <a:extLst>
              <a:ext uri="{FF2B5EF4-FFF2-40B4-BE49-F238E27FC236}">
                <a16:creationId xmlns:a16="http://schemas.microsoft.com/office/drawing/2014/main" id="{14AD07AD-1F32-CB40-AD9A-A028AF2FA915}"/>
              </a:ext>
            </a:extLst>
          </p:cNvPr>
          <p:cNvSpPr txBox="1"/>
          <p:nvPr/>
        </p:nvSpPr>
        <p:spPr>
          <a:xfrm>
            <a:off x="1040645" y="351033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8" name="object 32">
            <a:extLst>
              <a:ext uri="{FF2B5EF4-FFF2-40B4-BE49-F238E27FC236}">
                <a16:creationId xmlns:a16="http://schemas.microsoft.com/office/drawing/2014/main" id="{A95E29CA-A766-804A-88F1-DA6C2679D520}"/>
              </a:ext>
            </a:extLst>
          </p:cNvPr>
          <p:cNvSpPr txBox="1"/>
          <p:nvPr/>
        </p:nvSpPr>
        <p:spPr>
          <a:xfrm>
            <a:off x="1043947" y="40276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9" name="object 32">
            <a:extLst>
              <a:ext uri="{FF2B5EF4-FFF2-40B4-BE49-F238E27FC236}">
                <a16:creationId xmlns:a16="http://schemas.microsoft.com/office/drawing/2014/main" id="{6D5DCE82-2912-394A-90B6-6DF4CF53AA4E}"/>
              </a:ext>
            </a:extLst>
          </p:cNvPr>
          <p:cNvSpPr txBox="1"/>
          <p:nvPr/>
        </p:nvSpPr>
        <p:spPr>
          <a:xfrm>
            <a:off x="1040645" y="453031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0" name="object 32">
            <a:extLst>
              <a:ext uri="{FF2B5EF4-FFF2-40B4-BE49-F238E27FC236}">
                <a16:creationId xmlns:a16="http://schemas.microsoft.com/office/drawing/2014/main" id="{28760445-B10E-D248-ACF9-50E89BF7C48B}"/>
              </a:ext>
            </a:extLst>
          </p:cNvPr>
          <p:cNvSpPr txBox="1"/>
          <p:nvPr/>
        </p:nvSpPr>
        <p:spPr>
          <a:xfrm>
            <a:off x="1040645" y="503166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1" name="object 32">
            <a:extLst>
              <a:ext uri="{FF2B5EF4-FFF2-40B4-BE49-F238E27FC236}">
                <a16:creationId xmlns:a16="http://schemas.microsoft.com/office/drawing/2014/main" id="{BB9DD1DF-35A3-7247-9141-65A6DE5427C0}"/>
              </a:ext>
            </a:extLst>
          </p:cNvPr>
          <p:cNvSpPr txBox="1"/>
          <p:nvPr/>
        </p:nvSpPr>
        <p:spPr>
          <a:xfrm>
            <a:off x="1043947" y="55800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2" name="object 32">
            <a:extLst>
              <a:ext uri="{FF2B5EF4-FFF2-40B4-BE49-F238E27FC236}">
                <a16:creationId xmlns:a16="http://schemas.microsoft.com/office/drawing/2014/main" id="{8A3FE6F4-EECD-BB4F-8996-C3BFBB6773F7}"/>
              </a:ext>
            </a:extLst>
          </p:cNvPr>
          <p:cNvSpPr txBox="1"/>
          <p:nvPr/>
        </p:nvSpPr>
        <p:spPr>
          <a:xfrm>
            <a:off x="1040645" y="60789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3" name="object 32">
            <a:extLst>
              <a:ext uri="{FF2B5EF4-FFF2-40B4-BE49-F238E27FC236}">
                <a16:creationId xmlns:a16="http://schemas.microsoft.com/office/drawing/2014/main" id="{78FCD216-1838-5947-9B6D-89DD83F641A4}"/>
              </a:ext>
            </a:extLst>
          </p:cNvPr>
          <p:cNvSpPr txBox="1"/>
          <p:nvPr/>
        </p:nvSpPr>
        <p:spPr>
          <a:xfrm>
            <a:off x="1043947" y="659302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4" name="object 32">
            <a:extLst>
              <a:ext uri="{FF2B5EF4-FFF2-40B4-BE49-F238E27FC236}">
                <a16:creationId xmlns:a16="http://schemas.microsoft.com/office/drawing/2014/main" id="{7F9D7869-C9C9-2546-BFCE-90725B50313B}"/>
              </a:ext>
            </a:extLst>
          </p:cNvPr>
          <p:cNvSpPr txBox="1"/>
          <p:nvPr/>
        </p:nvSpPr>
        <p:spPr>
          <a:xfrm>
            <a:off x="1043947" y="710484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5" name="object 6">
            <a:extLst>
              <a:ext uri="{FF2B5EF4-FFF2-40B4-BE49-F238E27FC236}">
                <a16:creationId xmlns:a16="http://schemas.microsoft.com/office/drawing/2014/main" id="{C0A0A3B4-DA33-E249-B732-C6E1DCE419E3}"/>
              </a:ext>
            </a:extLst>
          </p:cNvPr>
          <p:cNvSpPr/>
          <p:nvPr/>
        </p:nvSpPr>
        <p:spPr>
          <a:xfrm>
            <a:off x="4257909" y="3604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8">
            <a:extLst>
              <a:ext uri="{FF2B5EF4-FFF2-40B4-BE49-F238E27FC236}">
                <a16:creationId xmlns:a16="http://schemas.microsoft.com/office/drawing/2014/main" id="{C1FF6B1D-AE80-064E-8111-8988CC6510F2}"/>
              </a:ext>
            </a:extLst>
          </p:cNvPr>
          <p:cNvSpPr/>
          <p:nvPr/>
        </p:nvSpPr>
        <p:spPr>
          <a:xfrm>
            <a:off x="4257909" y="4117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10">
            <a:extLst>
              <a:ext uri="{FF2B5EF4-FFF2-40B4-BE49-F238E27FC236}">
                <a16:creationId xmlns:a16="http://schemas.microsoft.com/office/drawing/2014/main" id="{B4AE570E-38E2-F94D-B576-CB019BD244BC}"/>
              </a:ext>
            </a:extLst>
          </p:cNvPr>
          <p:cNvSpPr/>
          <p:nvPr/>
        </p:nvSpPr>
        <p:spPr>
          <a:xfrm>
            <a:off x="4257909" y="4630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2">
            <a:extLst>
              <a:ext uri="{FF2B5EF4-FFF2-40B4-BE49-F238E27FC236}">
                <a16:creationId xmlns:a16="http://schemas.microsoft.com/office/drawing/2014/main" id="{3804948C-312C-2A48-B83C-67048A59A0E7}"/>
              </a:ext>
            </a:extLst>
          </p:cNvPr>
          <p:cNvSpPr/>
          <p:nvPr/>
        </p:nvSpPr>
        <p:spPr>
          <a:xfrm>
            <a:off x="4257909" y="5143961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26">
            <a:extLst>
              <a:ext uri="{FF2B5EF4-FFF2-40B4-BE49-F238E27FC236}">
                <a16:creationId xmlns:a16="http://schemas.microsoft.com/office/drawing/2014/main" id="{1DFAEB8C-528F-DE4D-8555-8B684818F453}"/>
              </a:ext>
            </a:extLst>
          </p:cNvPr>
          <p:cNvSpPr/>
          <p:nvPr/>
        </p:nvSpPr>
        <p:spPr>
          <a:xfrm>
            <a:off x="4257909" y="565706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28">
            <a:extLst>
              <a:ext uri="{FF2B5EF4-FFF2-40B4-BE49-F238E27FC236}">
                <a16:creationId xmlns:a16="http://schemas.microsoft.com/office/drawing/2014/main" id="{10D568F5-3C67-F243-A366-C4456D6CBB2F}"/>
              </a:ext>
            </a:extLst>
          </p:cNvPr>
          <p:cNvSpPr/>
          <p:nvPr/>
        </p:nvSpPr>
        <p:spPr>
          <a:xfrm>
            <a:off x="4257909" y="617017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30">
            <a:extLst>
              <a:ext uri="{FF2B5EF4-FFF2-40B4-BE49-F238E27FC236}">
                <a16:creationId xmlns:a16="http://schemas.microsoft.com/office/drawing/2014/main" id="{FE1D58CD-CA13-C24F-A152-8AB41025C6F5}"/>
              </a:ext>
            </a:extLst>
          </p:cNvPr>
          <p:cNvSpPr/>
          <p:nvPr/>
        </p:nvSpPr>
        <p:spPr>
          <a:xfrm>
            <a:off x="4257909" y="668327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33">
            <a:extLst>
              <a:ext uri="{FF2B5EF4-FFF2-40B4-BE49-F238E27FC236}">
                <a16:creationId xmlns:a16="http://schemas.microsoft.com/office/drawing/2014/main" id="{2B88EEE2-8F8B-484C-873F-01AF849AB93C}"/>
              </a:ext>
            </a:extLst>
          </p:cNvPr>
          <p:cNvSpPr/>
          <p:nvPr/>
        </p:nvSpPr>
        <p:spPr>
          <a:xfrm>
            <a:off x="4257909" y="719638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32">
            <a:extLst>
              <a:ext uri="{FF2B5EF4-FFF2-40B4-BE49-F238E27FC236}">
                <a16:creationId xmlns:a16="http://schemas.microsoft.com/office/drawing/2014/main" id="{82B55FF2-A648-854B-AF44-13BBF7D7D962}"/>
              </a:ext>
            </a:extLst>
          </p:cNvPr>
          <p:cNvSpPr txBox="1"/>
          <p:nvPr/>
        </p:nvSpPr>
        <p:spPr>
          <a:xfrm>
            <a:off x="4378205" y="371867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4" name="object 32">
            <a:extLst>
              <a:ext uri="{FF2B5EF4-FFF2-40B4-BE49-F238E27FC236}">
                <a16:creationId xmlns:a16="http://schemas.microsoft.com/office/drawing/2014/main" id="{32C67611-6B59-2D40-91DA-B9AD1C6102D9}"/>
              </a:ext>
            </a:extLst>
          </p:cNvPr>
          <p:cNvSpPr txBox="1"/>
          <p:nvPr/>
        </p:nvSpPr>
        <p:spPr>
          <a:xfrm>
            <a:off x="4381507" y="423233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5" name="object 32">
            <a:extLst>
              <a:ext uri="{FF2B5EF4-FFF2-40B4-BE49-F238E27FC236}">
                <a16:creationId xmlns:a16="http://schemas.microsoft.com/office/drawing/2014/main" id="{3E336645-59A5-2E48-9DEC-F7669EA92C0D}"/>
              </a:ext>
            </a:extLst>
          </p:cNvPr>
          <p:cNvSpPr txBox="1"/>
          <p:nvPr/>
        </p:nvSpPr>
        <p:spPr>
          <a:xfrm>
            <a:off x="4378205" y="4736738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6" name="object 32">
            <a:extLst>
              <a:ext uri="{FF2B5EF4-FFF2-40B4-BE49-F238E27FC236}">
                <a16:creationId xmlns:a16="http://schemas.microsoft.com/office/drawing/2014/main" id="{07A80FE8-760E-0445-AAE4-260DD93EC0FE}"/>
              </a:ext>
            </a:extLst>
          </p:cNvPr>
          <p:cNvSpPr txBox="1"/>
          <p:nvPr/>
        </p:nvSpPr>
        <p:spPr>
          <a:xfrm>
            <a:off x="4378205" y="524928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7" name="object 32">
            <a:extLst>
              <a:ext uri="{FF2B5EF4-FFF2-40B4-BE49-F238E27FC236}">
                <a16:creationId xmlns:a16="http://schemas.microsoft.com/office/drawing/2014/main" id="{C761BB6A-6731-954E-B147-34D3DC36DEDF}"/>
              </a:ext>
            </a:extLst>
          </p:cNvPr>
          <p:cNvSpPr txBox="1"/>
          <p:nvPr/>
        </p:nvSpPr>
        <p:spPr>
          <a:xfrm>
            <a:off x="4381507" y="578156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8" name="object 32">
            <a:extLst>
              <a:ext uri="{FF2B5EF4-FFF2-40B4-BE49-F238E27FC236}">
                <a16:creationId xmlns:a16="http://schemas.microsoft.com/office/drawing/2014/main" id="{8CF41ED0-F962-7643-8966-7FB1174D7669}"/>
              </a:ext>
            </a:extLst>
          </p:cNvPr>
          <p:cNvSpPr txBox="1"/>
          <p:nvPr/>
        </p:nvSpPr>
        <p:spPr>
          <a:xfrm>
            <a:off x="4378205" y="629217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9" name="object 32">
            <a:extLst>
              <a:ext uri="{FF2B5EF4-FFF2-40B4-BE49-F238E27FC236}">
                <a16:creationId xmlns:a16="http://schemas.microsoft.com/office/drawing/2014/main" id="{A8B0A9FC-567F-8F44-8E32-CC8B3E7B6853}"/>
              </a:ext>
            </a:extLst>
          </p:cNvPr>
          <p:cNvSpPr txBox="1"/>
          <p:nvPr/>
        </p:nvSpPr>
        <p:spPr>
          <a:xfrm>
            <a:off x="4391460" y="681486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0" name="object 32">
            <a:extLst>
              <a:ext uri="{FF2B5EF4-FFF2-40B4-BE49-F238E27FC236}">
                <a16:creationId xmlns:a16="http://schemas.microsoft.com/office/drawing/2014/main" id="{9618EA1D-81CC-7A49-93CF-A40A7C02B6D0}"/>
              </a:ext>
            </a:extLst>
          </p:cNvPr>
          <p:cNvSpPr txBox="1"/>
          <p:nvPr/>
        </p:nvSpPr>
        <p:spPr>
          <a:xfrm>
            <a:off x="4381507" y="730862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1" name="object 32">
            <a:extLst>
              <a:ext uri="{FF2B5EF4-FFF2-40B4-BE49-F238E27FC236}">
                <a16:creationId xmlns:a16="http://schemas.microsoft.com/office/drawing/2014/main" id="{578ADA9E-EB67-F645-A29E-72B2ED6D5434}"/>
              </a:ext>
            </a:extLst>
          </p:cNvPr>
          <p:cNvSpPr txBox="1"/>
          <p:nvPr/>
        </p:nvSpPr>
        <p:spPr>
          <a:xfrm>
            <a:off x="6415898" y="348121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2" name="object 32">
            <a:extLst>
              <a:ext uri="{FF2B5EF4-FFF2-40B4-BE49-F238E27FC236}">
                <a16:creationId xmlns:a16="http://schemas.microsoft.com/office/drawing/2014/main" id="{3B956542-139C-3F45-9996-AC4948410298}"/>
              </a:ext>
            </a:extLst>
          </p:cNvPr>
          <p:cNvSpPr txBox="1"/>
          <p:nvPr/>
        </p:nvSpPr>
        <p:spPr>
          <a:xfrm>
            <a:off x="6415898" y="402115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3" name="object 32">
            <a:extLst>
              <a:ext uri="{FF2B5EF4-FFF2-40B4-BE49-F238E27FC236}">
                <a16:creationId xmlns:a16="http://schemas.microsoft.com/office/drawing/2014/main" id="{C236B663-5BCC-0949-B252-8A8DAD6D28A4}"/>
              </a:ext>
            </a:extLst>
          </p:cNvPr>
          <p:cNvSpPr txBox="1"/>
          <p:nvPr/>
        </p:nvSpPr>
        <p:spPr>
          <a:xfrm>
            <a:off x="6415898" y="45436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4" name="object 32">
            <a:extLst>
              <a:ext uri="{FF2B5EF4-FFF2-40B4-BE49-F238E27FC236}">
                <a16:creationId xmlns:a16="http://schemas.microsoft.com/office/drawing/2014/main" id="{5643771C-67BB-1149-9BD1-4BD34CEC39A0}"/>
              </a:ext>
            </a:extLst>
          </p:cNvPr>
          <p:cNvSpPr txBox="1"/>
          <p:nvPr/>
        </p:nvSpPr>
        <p:spPr>
          <a:xfrm>
            <a:off x="6415898" y="505325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5" name="object 32">
            <a:extLst>
              <a:ext uri="{FF2B5EF4-FFF2-40B4-BE49-F238E27FC236}">
                <a16:creationId xmlns:a16="http://schemas.microsoft.com/office/drawing/2014/main" id="{4CEA9202-63E6-FE4D-BD0B-A37B00053A7D}"/>
              </a:ext>
            </a:extLst>
          </p:cNvPr>
          <p:cNvSpPr txBox="1"/>
          <p:nvPr/>
        </p:nvSpPr>
        <p:spPr>
          <a:xfrm>
            <a:off x="6415898" y="55723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6" name="object 32">
            <a:extLst>
              <a:ext uri="{FF2B5EF4-FFF2-40B4-BE49-F238E27FC236}">
                <a16:creationId xmlns:a16="http://schemas.microsoft.com/office/drawing/2014/main" id="{AEB71759-4D62-DB43-8209-A007267B2983}"/>
              </a:ext>
            </a:extLst>
          </p:cNvPr>
          <p:cNvSpPr txBox="1"/>
          <p:nvPr/>
        </p:nvSpPr>
        <p:spPr>
          <a:xfrm>
            <a:off x="6415898" y="606290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7" name="object 32">
            <a:extLst>
              <a:ext uri="{FF2B5EF4-FFF2-40B4-BE49-F238E27FC236}">
                <a16:creationId xmlns:a16="http://schemas.microsoft.com/office/drawing/2014/main" id="{E709760A-4B6F-7040-8D34-A3F219F93157}"/>
              </a:ext>
            </a:extLst>
          </p:cNvPr>
          <p:cNvSpPr txBox="1"/>
          <p:nvPr/>
        </p:nvSpPr>
        <p:spPr>
          <a:xfrm>
            <a:off x="6425851" y="657568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8" name="object 32">
            <a:extLst>
              <a:ext uri="{FF2B5EF4-FFF2-40B4-BE49-F238E27FC236}">
                <a16:creationId xmlns:a16="http://schemas.microsoft.com/office/drawing/2014/main" id="{DD236B57-0BD3-D74C-877C-C6E7C2AB1036}"/>
              </a:ext>
            </a:extLst>
          </p:cNvPr>
          <p:cNvSpPr txBox="1"/>
          <p:nvPr/>
        </p:nvSpPr>
        <p:spPr>
          <a:xfrm>
            <a:off x="6415898" y="71069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9" name="object 32">
            <a:extLst>
              <a:ext uri="{FF2B5EF4-FFF2-40B4-BE49-F238E27FC236}">
                <a16:creationId xmlns:a16="http://schemas.microsoft.com/office/drawing/2014/main" id="{A3B8C407-D2AE-2B4A-BA39-E32502CDA238}"/>
              </a:ext>
            </a:extLst>
          </p:cNvPr>
          <p:cNvSpPr txBox="1"/>
          <p:nvPr/>
        </p:nvSpPr>
        <p:spPr>
          <a:xfrm>
            <a:off x="4378205" y="351033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0" name="object 32">
            <a:extLst>
              <a:ext uri="{FF2B5EF4-FFF2-40B4-BE49-F238E27FC236}">
                <a16:creationId xmlns:a16="http://schemas.microsoft.com/office/drawing/2014/main" id="{680306DD-CB82-6A43-9A9F-CCDB245FEA0D}"/>
              </a:ext>
            </a:extLst>
          </p:cNvPr>
          <p:cNvSpPr txBox="1"/>
          <p:nvPr/>
        </p:nvSpPr>
        <p:spPr>
          <a:xfrm>
            <a:off x="4381507" y="40276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1" name="object 32">
            <a:extLst>
              <a:ext uri="{FF2B5EF4-FFF2-40B4-BE49-F238E27FC236}">
                <a16:creationId xmlns:a16="http://schemas.microsoft.com/office/drawing/2014/main" id="{8101517B-5B90-9C4D-B49C-C5EB2A52DCDB}"/>
              </a:ext>
            </a:extLst>
          </p:cNvPr>
          <p:cNvSpPr txBox="1"/>
          <p:nvPr/>
        </p:nvSpPr>
        <p:spPr>
          <a:xfrm>
            <a:off x="4378205" y="453031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2" name="object 32">
            <a:extLst>
              <a:ext uri="{FF2B5EF4-FFF2-40B4-BE49-F238E27FC236}">
                <a16:creationId xmlns:a16="http://schemas.microsoft.com/office/drawing/2014/main" id="{82E85AFD-2F7A-4B4B-BA73-63635BFA90C8}"/>
              </a:ext>
            </a:extLst>
          </p:cNvPr>
          <p:cNvSpPr txBox="1"/>
          <p:nvPr/>
        </p:nvSpPr>
        <p:spPr>
          <a:xfrm>
            <a:off x="4378205" y="503166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3" name="object 32">
            <a:extLst>
              <a:ext uri="{FF2B5EF4-FFF2-40B4-BE49-F238E27FC236}">
                <a16:creationId xmlns:a16="http://schemas.microsoft.com/office/drawing/2014/main" id="{250C020F-E8B4-544C-95E0-C28A0C1CD580}"/>
              </a:ext>
            </a:extLst>
          </p:cNvPr>
          <p:cNvSpPr txBox="1"/>
          <p:nvPr/>
        </p:nvSpPr>
        <p:spPr>
          <a:xfrm>
            <a:off x="4381507" y="55800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4" name="object 32">
            <a:extLst>
              <a:ext uri="{FF2B5EF4-FFF2-40B4-BE49-F238E27FC236}">
                <a16:creationId xmlns:a16="http://schemas.microsoft.com/office/drawing/2014/main" id="{58D4A22F-310E-F442-AA2F-59FE8B7347E6}"/>
              </a:ext>
            </a:extLst>
          </p:cNvPr>
          <p:cNvSpPr txBox="1"/>
          <p:nvPr/>
        </p:nvSpPr>
        <p:spPr>
          <a:xfrm>
            <a:off x="4378205" y="60789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5" name="object 32">
            <a:extLst>
              <a:ext uri="{FF2B5EF4-FFF2-40B4-BE49-F238E27FC236}">
                <a16:creationId xmlns:a16="http://schemas.microsoft.com/office/drawing/2014/main" id="{9BD61BB7-99E3-0E4F-8300-A53E5DEF870D}"/>
              </a:ext>
            </a:extLst>
          </p:cNvPr>
          <p:cNvSpPr txBox="1"/>
          <p:nvPr/>
        </p:nvSpPr>
        <p:spPr>
          <a:xfrm>
            <a:off x="4381507" y="659302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6" name="object 32">
            <a:extLst>
              <a:ext uri="{FF2B5EF4-FFF2-40B4-BE49-F238E27FC236}">
                <a16:creationId xmlns:a16="http://schemas.microsoft.com/office/drawing/2014/main" id="{ECB13B56-122E-A342-A079-42DBEDCD3E00}"/>
              </a:ext>
            </a:extLst>
          </p:cNvPr>
          <p:cNvSpPr txBox="1"/>
          <p:nvPr/>
        </p:nvSpPr>
        <p:spPr>
          <a:xfrm>
            <a:off x="4381507" y="710484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7" name="object 28">
            <a:extLst>
              <a:ext uri="{FF2B5EF4-FFF2-40B4-BE49-F238E27FC236}">
                <a16:creationId xmlns:a16="http://schemas.microsoft.com/office/drawing/2014/main" id="{8821263E-D71A-AC46-A6B4-7BC7F0C22669}"/>
              </a:ext>
            </a:extLst>
          </p:cNvPr>
          <p:cNvSpPr/>
          <p:nvPr/>
        </p:nvSpPr>
        <p:spPr>
          <a:xfrm>
            <a:off x="920349" y="873334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30">
            <a:extLst>
              <a:ext uri="{FF2B5EF4-FFF2-40B4-BE49-F238E27FC236}">
                <a16:creationId xmlns:a16="http://schemas.microsoft.com/office/drawing/2014/main" id="{ECE174E6-637E-BD4A-A030-8FD62B557BB9}"/>
              </a:ext>
            </a:extLst>
          </p:cNvPr>
          <p:cNvSpPr/>
          <p:nvPr/>
        </p:nvSpPr>
        <p:spPr>
          <a:xfrm>
            <a:off x="920349" y="924644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33">
            <a:extLst>
              <a:ext uri="{FF2B5EF4-FFF2-40B4-BE49-F238E27FC236}">
                <a16:creationId xmlns:a16="http://schemas.microsoft.com/office/drawing/2014/main" id="{7243A58D-C352-2441-8457-17FF37CC1BF6}"/>
              </a:ext>
            </a:extLst>
          </p:cNvPr>
          <p:cNvSpPr/>
          <p:nvPr/>
        </p:nvSpPr>
        <p:spPr>
          <a:xfrm>
            <a:off x="920349" y="975955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32">
            <a:extLst>
              <a:ext uri="{FF2B5EF4-FFF2-40B4-BE49-F238E27FC236}">
                <a16:creationId xmlns:a16="http://schemas.microsoft.com/office/drawing/2014/main" id="{7988D25D-E9E6-A249-B977-D12B1E4ABDA1}"/>
              </a:ext>
            </a:extLst>
          </p:cNvPr>
          <p:cNvSpPr txBox="1"/>
          <p:nvPr/>
        </p:nvSpPr>
        <p:spPr>
          <a:xfrm>
            <a:off x="104064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1" name="object 32">
            <a:extLst>
              <a:ext uri="{FF2B5EF4-FFF2-40B4-BE49-F238E27FC236}">
                <a16:creationId xmlns:a16="http://schemas.microsoft.com/office/drawing/2014/main" id="{847E37B0-4829-AA41-9B08-024E87A76DDE}"/>
              </a:ext>
            </a:extLst>
          </p:cNvPr>
          <p:cNvSpPr txBox="1"/>
          <p:nvPr/>
        </p:nvSpPr>
        <p:spPr>
          <a:xfrm>
            <a:off x="105390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2" name="object 32">
            <a:extLst>
              <a:ext uri="{FF2B5EF4-FFF2-40B4-BE49-F238E27FC236}">
                <a16:creationId xmlns:a16="http://schemas.microsoft.com/office/drawing/2014/main" id="{6B1538C2-F882-E447-9841-016CDB6A3555}"/>
              </a:ext>
            </a:extLst>
          </p:cNvPr>
          <p:cNvSpPr txBox="1"/>
          <p:nvPr/>
        </p:nvSpPr>
        <p:spPr>
          <a:xfrm>
            <a:off x="104394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3" name="object 32">
            <a:extLst>
              <a:ext uri="{FF2B5EF4-FFF2-40B4-BE49-F238E27FC236}">
                <a16:creationId xmlns:a16="http://schemas.microsoft.com/office/drawing/2014/main" id="{BE3A80C2-7456-1C46-B38F-0B215D515C07}"/>
              </a:ext>
            </a:extLst>
          </p:cNvPr>
          <p:cNvSpPr txBox="1"/>
          <p:nvPr/>
        </p:nvSpPr>
        <p:spPr>
          <a:xfrm>
            <a:off x="307833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4" name="object 32">
            <a:extLst>
              <a:ext uri="{FF2B5EF4-FFF2-40B4-BE49-F238E27FC236}">
                <a16:creationId xmlns:a16="http://schemas.microsoft.com/office/drawing/2014/main" id="{AD45E914-77B4-684C-8FB3-15F7732B663F}"/>
              </a:ext>
            </a:extLst>
          </p:cNvPr>
          <p:cNvSpPr txBox="1"/>
          <p:nvPr/>
        </p:nvSpPr>
        <p:spPr>
          <a:xfrm>
            <a:off x="308829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5" name="object 32">
            <a:extLst>
              <a:ext uri="{FF2B5EF4-FFF2-40B4-BE49-F238E27FC236}">
                <a16:creationId xmlns:a16="http://schemas.microsoft.com/office/drawing/2014/main" id="{C81F996B-F601-9C4F-B9AC-8E3D88283750}"/>
              </a:ext>
            </a:extLst>
          </p:cNvPr>
          <p:cNvSpPr txBox="1"/>
          <p:nvPr/>
        </p:nvSpPr>
        <p:spPr>
          <a:xfrm>
            <a:off x="307833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6" name="object 32">
            <a:extLst>
              <a:ext uri="{FF2B5EF4-FFF2-40B4-BE49-F238E27FC236}">
                <a16:creationId xmlns:a16="http://schemas.microsoft.com/office/drawing/2014/main" id="{90F09C43-1D87-EF49-92D5-4806867FF3E8}"/>
              </a:ext>
            </a:extLst>
          </p:cNvPr>
          <p:cNvSpPr txBox="1"/>
          <p:nvPr/>
        </p:nvSpPr>
        <p:spPr>
          <a:xfrm>
            <a:off x="104064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7" name="object 32">
            <a:extLst>
              <a:ext uri="{FF2B5EF4-FFF2-40B4-BE49-F238E27FC236}">
                <a16:creationId xmlns:a16="http://schemas.microsoft.com/office/drawing/2014/main" id="{43457023-8404-1545-B197-62464D165E9A}"/>
              </a:ext>
            </a:extLst>
          </p:cNvPr>
          <p:cNvSpPr txBox="1"/>
          <p:nvPr/>
        </p:nvSpPr>
        <p:spPr>
          <a:xfrm>
            <a:off x="104394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8" name="object 32">
            <a:extLst>
              <a:ext uri="{FF2B5EF4-FFF2-40B4-BE49-F238E27FC236}">
                <a16:creationId xmlns:a16="http://schemas.microsoft.com/office/drawing/2014/main" id="{E28ED26B-65FF-9E44-B8CD-75AAB0E34905}"/>
              </a:ext>
            </a:extLst>
          </p:cNvPr>
          <p:cNvSpPr txBox="1"/>
          <p:nvPr/>
        </p:nvSpPr>
        <p:spPr>
          <a:xfrm>
            <a:off x="104394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9" name="object 28">
            <a:extLst>
              <a:ext uri="{FF2B5EF4-FFF2-40B4-BE49-F238E27FC236}">
                <a16:creationId xmlns:a16="http://schemas.microsoft.com/office/drawing/2014/main" id="{7BCE47F8-C272-FC4C-A122-813C7B788209}"/>
              </a:ext>
            </a:extLst>
          </p:cNvPr>
          <p:cNvSpPr/>
          <p:nvPr/>
        </p:nvSpPr>
        <p:spPr>
          <a:xfrm>
            <a:off x="4257909" y="873334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30">
            <a:extLst>
              <a:ext uri="{FF2B5EF4-FFF2-40B4-BE49-F238E27FC236}">
                <a16:creationId xmlns:a16="http://schemas.microsoft.com/office/drawing/2014/main" id="{F3AF4CC5-2C19-5842-A3E2-76A78515EBCE}"/>
              </a:ext>
            </a:extLst>
          </p:cNvPr>
          <p:cNvSpPr/>
          <p:nvPr/>
        </p:nvSpPr>
        <p:spPr>
          <a:xfrm>
            <a:off x="4257909" y="924644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33">
            <a:extLst>
              <a:ext uri="{FF2B5EF4-FFF2-40B4-BE49-F238E27FC236}">
                <a16:creationId xmlns:a16="http://schemas.microsoft.com/office/drawing/2014/main" id="{F8F14CBF-AD01-4049-8DA2-441A505A83CE}"/>
              </a:ext>
            </a:extLst>
          </p:cNvPr>
          <p:cNvSpPr/>
          <p:nvPr/>
        </p:nvSpPr>
        <p:spPr>
          <a:xfrm>
            <a:off x="4257909" y="975955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32">
            <a:extLst>
              <a:ext uri="{FF2B5EF4-FFF2-40B4-BE49-F238E27FC236}">
                <a16:creationId xmlns:a16="http://schemas.microsoft.com/office/drawing/2014/main" id="{B0290D0C-C73D-5247-828A-6F492369DC8D}"/>
              </a:ext>
            </a:extLst>
          </p:cNvPr>
          <p:cNvSpPr txBox="1"/>
          <p:nvPr/>
        </p:nvSpPr>
        <p:spPr>
          <a:xfrm>
            <a:off x="437820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3" name="object 32">
            <a:extLst>
              <a:ext uri="{FF2B5EF4-FFF2-40B4-BE49-F238E27FC236}">
                <a16:creationId xmlns:a16="http://schemas.microsoft.com/office/drawing/2014/main" id="{B86C3882-45D4-A34D-9A7E-5303C7FDC587}"/>
              </a:ext>
            </a:extLst>
          </p:cNvPr>
          <p:cNvSpPr txBox="1"/>
          <p:nvPr/>
        </p:nvSpPr>
        <p:spPr>
          <a:xfrm>
            <a:off x="439146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4" name="object 32">
            <a:extLst>
              <a:ext uri="{FF2B5EF4-FFF2-40B4-BE49-F238E27FC236}">
                <a16:creationId xmlns:a16="http://schemas.microsoft.com/office/drawing/2014/main" id="{87D8E3F5-5C12-BC44-AABA-3BCDC9345150}"/>
              </a:ext>
            </a:extLst>
          </p:cNvPr>
          <p:cNvSpPr txBox="1"/>
          <p:nvPr/>
        </p:nvSpPr>
        <p:spPr>
          <a:xfrm>
            <a:off x="438150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5" name="object 32">
            <a:extLst>
              <a:ext uri="{FF2B5EF4-FFF2-40B4-BE49-F238E27FC236}">
                <a16:creationId xmlns:a16="http://schemas.microsoft.com/office/drawing/2014/main" id="{D971A09B-0335-6841-9F33-6656256C1263}"/>
              </a:ext>
            </a:extLst>
          </p:cNvPr>
          <p:cNvSpPr txBox="1"/>
          <p:nvPr/>
        </p:nvSpPr>
        <p:spPr>
          <a:xfrm>
            <a:off x="641589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6" name="object 32">
            <a:extLst>
              <a:ext uri="{FF2B5EF4-FFF2-40B4-BE49-F238E27FC236}">
                <a16:creationId xmlns:a16="http://schemas.microsoft.com/office/drawing/2014/main" id="{FB8217CF-6808-4E4B-99BC-6EF1DDB107F4}"/>
              </a:ext>
            </a:extLst>
          </p:cNvPr>
          <p:cNvSpPr txBox="1"/>
          <p:nvPr/>
        </p:nvSpPr>
        <p:spPr>
          <a:xfrm>
            <a:off x="642585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7" name="object 32">
            <a:extLst>
              <a:ext uri="{FF2B5EF4-FFF2-40B4-BE49-F238E27FC236}">
                <a16:creationId xmlns:a16="http://schemas.microsoft.com/office/drawing/2014/main" id="{E9203DC2-5FF0-ED42-939F-4047666C395D}"/>
              </a:ext>
            </a:extLst>
          </p:cNvPr>
          <p:cNvSpPr txBox="1"/>
          <p:nvPr/>
        </p:nvSpPr>
        <p:spPr>
          <a:xfrm>
            <a:off x="641589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8" name="object 32">
            <a:extLst>
              <a:ext uri="{FF2B5EF4-FFF2-40B4-BE49-F238E27FC236}">
                <a16:creationId xmlns:a16="http://schemas.microsoft.com/office/drawing/2014/main" id="{DE7F70E2-783F-7249-A8A9-574A9120A32B}"/>
              </a:ext>
            </a:extLst>
          </p:cNvPr>
          <p:cNvSpPr txBox="1"/>
          <p:nvPr/>
        </p:nvSpPr>
        <p:spPr>
          <a:xfrm>
            <a:off x="437820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:a16="http://schemas.microsoft.com/office/drawing/2014/main" id="{5C2F1B1E-D0FE-5141-9A25-E558B771B87E}"/>
              </a:ext>
            </a:extLst>
          </p:cNvPr>
          <p:cNvSpPr txBox="1"/>
          <p:nvPr/>
        </p:nvSpPr>
        <p:spPr>
          <a:xfrm>
            <a:off x="438150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30" name="object 32">
            <a:extLst>
              <a:ext uri="{FF2B5EF4-FFF2-40B4-BE49-F238E27FC236}">
                <a16:creationId xmlns:a16="http://schemas.microsoft.com/office/drawing/2014/main" id="{EAF641FF-2E58-1C4D-BD24-C1C5E1A00543}"/>
              </a:ext>
            </a:extLst>
          </p:cNvPr>
          <p:cNvSpPr txBox="1"/>
          <p:nvPr/>
        </p:nvSpPr>
        <p:spPr>
          <a:xfrm>
            <a:off x="438150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4DE82925-55E7-E14D-8034-355A187BB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515"/>
            <a:ext cx="7772400" cy="1771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187</Words>
  <Application>Microsoft Macintosh PowerPoint</Application>
  <PresentationFormat>ユーザー設定</PresentationFormat>
  <Paragraphs>72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M+ 1c</vt:lpstr>
      <vt:lpstr>mplus-1c-medium</vt:lpstr>
      <vt:lpstr>Calibri</vt:lpstr>
      <vt:lpstr>Times New Roman</vt:lpstr>
      <vt:lpstr>Office Theme</vt:lpstr>
      <vt:lpstr>cafe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foodmenu_03_black_A4</dc:title>
  <cp:lastModifiedBy>春樹 富永</cp:lastModifiedBy>
  <cp:revision>5</cp:revision>
  <dcterms:created xsi:type="dcterms:W3CDTF">2020-02-14T06:24:32Z</dcterms:created>
  <dcterms:modified xsi:type="dcterms:W3CDTF">2020-02-14T06:29:19Z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2020-02-14T00:00:00Z</vt:filetime>
  </property>
</Properties>
</file>