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66" d="100"/>
          <a:sy n="66" d="100"/>
        </p:scale>
        <p:origin x="3688" y="44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350" b="0" i="0">
                <a:solidFill>
                  <a:srgbClr val="BC6F72"/>
                </a:solidFill>
                <a:latin typeface="Baskerville"/>
                <a:cs typeface="Baskervill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350" b="0" i="0">
                <a:solidFill>
                  <a:srgbClr val="BC6F72"/>
                </a:solidFill>
                <a:latin typeface="Baskerville"/>
                <a:cs typeface="Baskervill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350" b="0" i="0">
                <a:solidFill>
                  <a:srgbClr val="BC6F72"/>
                </a:solidFill>
                <a:latin typeface="Baskerville"/>
                <a:cs typeface="Baskervill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476354" y="8885491"/>
            <a:ext cx="2299970" cy="2023110"/>
          </a:xfrm>
          <a:custGeom>
            <a:avLst/>
            <a:gdLst/>
            <a:ahLst/>
            <a:cxnLst/>
            <a:rect l="l" t="t" r="r" b="b"/>
            <a:pathLst>
              <a:path w="2299970" h="2023109">
                <a:moveTo>
                  <a:pt x="2299639" y="0"/>
                </a:moveTo>
                <a:lnTo>
                  <a:pt x="0" y="2022513"/>
                </a:lnTo>
                <a:lnTo>
                  <a:pt x="2299639" y="2022513"/>
                </a:lnTo>
                <a:lnTo>
                  <a:pt x="2299639" y="0"/>
                </a:lnTo>
                <a:close/>
              </a:path>
            </a:pathLst>
          </a:custGeom>
          <a:solidFill>
            <a:srgbClr val="FFF2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602543" y="7661833"/>
            <a:ext cx="1173480" cy="3246755"/>
          </a:xfrm>
          <a:custGeom>
            <a:avLst/>
            <a:gdLst/>
            <a:ahLst/>
            <a:cxnLst/>
            <a:rect l="l" t="t" r="r" b="b"/>
            <a:pathLst>
              <a:path w="1173479" h="3246754">
                <a:moveTo>
                  <a:pt x="1173454" y="0"/>
                </a:moveTo>
                <a:lnTo>
                  <a:pt x="0" y="3246170"/>
                </a:lnTo>
                <a:lnTo>
                  <a:pt x="1173454" y="3246170"/>
                </a:lnTo>
                <a:lnTo>
                  <a:pt x="1173454" y="0"/>
                </a:lnTo>
                <a:close/>
              </a:path>
            </a:pathLst>
          </a:custGeom>
          <a:solidFill>
            <a:srgbClr val="FDDF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68177" y="3346800"/>
            <a:ext cx="2930525" cy="14503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350" b="0" i="0">
                <a:solidFill>
                  <a:srgbClr val="BC6F72"/>
                </a:solidFill>
                <a:latin typeface="Baskerville"/>
                <a:cs typeface="Baskervill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>
            <a:extLst>
              <a:ext uri="{FF2B5EF4-FFF2-40B4-BE49-F238E27FC236}">
                <a16:creationId xmlns:a16="http://schemas.microsoft.com/office/drawing/2014/main" id="{5A6A7C88-E94E-7145-BFDF-79F2BC94D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72400" cy="10909300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FB74A562-DA5B-1A42-ADFB-E1EE7637F0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616112" y="139700"/>
            <a:ext cx="2298700" cy="2019300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21976E40-A74A-3642-8C8C-917BEF31E6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796" y="615722"/>
            <a:ext cx="6640414" cy="665611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65849" y="3332284"/>
            <a:ext cx="3202305" cy="155106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sz="100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22002" y="7186184"/>
            <a:ext cx="5490845" cy="868828"/>
          </a:xfrm>
          <a:prstGeom prst="rect">
            <a:avLst/>
          </a:prstGeom>
        </p:spPr>
        <p:txBody>
          <a:bodyPr vert="horz" wrap="square" lIns="0" tIns="250825" rIns="0" bIns="0" rtlCol="0">
            <a:spAutoFit/>
          </a:bodyPr>
          <a:lstStyle/>
          <a:p>
            <a:pPr marL="11430" algn="ctr">
              <a:lnSpc>
                <a:spcPct val="100000"/>
              </a:lnSpc>
              <a:spcBef>
                <a:spcPts val="1975"/>
              </a:spcBef>
            </a:pPr>
            <a:r>
              <a:rPr sz="3100" b="1" spc="80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2020/</a:t>
            </a:r>
            <a:r>
              <a:rPr sz="6000" b="1" spc="120" baseline="-4861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3</a:t>
            </a:r>
            <a:r>
              <a:rPr sz="3100" b="1" spc="80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/</a:t>
            </a:r>
            <a:r>
              <a:rPr sz="6000" b="1" spc="120" baseline="-4861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22</a:t>
            </a:r>
            <a:r>
              <a:rPr sz="3100" b="1" spc="80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.sun </a:t>
            </a:r>
            <a:r>
              <a:rPr sz="3100" b="1" spc="5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~</a:t>
            </a:r>
            <a:r>
              <a:rPr sz="3100" b="1" spc="180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 </a:t>
            </a:r>
            <a:r>
              <a:rPr sz="6000" b="1" spc="127" baseline="-4861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4</a:t>
            </a:r>
            <a:r>
              <a:rPr sz="3100" b="1" spc="85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/</a:t>
            </a:r>
            <a:r>
              <a:rPr sz="6000" b="1" spc="127" baseline="-4861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18</a:t>
            </a:r>
            <a:r>
              <a:rPr sz="3100" b="1" spc="85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.sat</a:t>
            </a:r>
            <a:endParaRPr sz="15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Kozuka Mincho Pr6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12"/>
            <a:ext cx="1340485" cy="2989580"/>
          </a:xfrm>
          <a:custGeom>
            <a:avLst/>
            <a:gdLst/>
            <a:ahLst/>
            <a:cxnLst/>
            <a:rect l="l" t="t" r="r" b="b"/>
            <a:pathLst>
              <a:path w="1340485" h="2989580">
                <a:moveTo>
                  <a:pt x="1340383" y="0"/>
                </a:moveTo>
                <a:lnTo>
                  <a:pt x="0" y="0"/>
                </a:lnTo>
                <a:lnTo>
                  <a:pt x="0" y="2989008"/>
                </a:lnTo>
                <a:lnTo>
                  <a:pt x="1340383" y="0"/>
                </a:lnTo>
                <a:close/>
              </a:path>
            </a:pathLst>
          </a:custGeom>
          <a:solidFill>
            <a:srgbClr val="FFF2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2"/>
            <a:ext cx="2207895" cy="1076325"/>
          </a:xfrm>
          <a:custGeom>
            <a:avLst/>
            <a:gdLst/>
            <a:ahLst/>
            <a:cxnLst/>
            <a:rect l="l" t="t" r="r" b="b"/>
            <a:pathLst>
              <a:path w="2207895" h="1076325">
                <a:moveTo>
                  <a:pt x="2207526" y="0"/>
                </a:moveTo>
                <a:lnTo>
                  <a:pt x="0" y="0"/>
                </a:lnTo>
                <a:lnTo>
                  <a:pt x="0" y="1075867"/>
                </a:lnTo>
                <a:lnTo>
                  <a:pt x="2207526" y="0"/>
                </a:lnTo>
                <a:close/>
              </a:path>
            </a:pathLst>
          </a:custGeom>
          <a:solidFill>
            <a:srgbClr val="FDDFD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90428462-0C4C-2448-8327-7B21116315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19615">
            <a:off x="2911505" y="2410955"/>
            <a:ext cx="2110990" cy="928342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CE5D2027-9C65-B64A-BE75-8A8A02D460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041400" y="8699500"/>
            <a:ext cx="1168400" cy="3251200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905F2DEB-7E8E-FC47-BFBE-ACAD64B08F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6117" y="8890000"/>
            <a:ext cx="2298700" cy="2019300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B5457195-C98A-7248-B674-100284AE0F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2847" y="7658100"/>
            <a:ext cx="1168400" cy="3251200"/>
          </a:xfrm>
          <a:prstGeom prst="rect">
            <a:avLst/>
          </a:prstGeom>
        </p:spPr>
      </p:pic>
      <p:sp>
        <p:nvSpPr>
          <p:cNvPr id="14" name="object 4">
            <a:extLst>
              <a:ext uri="{FF2B5EF4-FFF2-40B4-BE49-F238E27FC236}">
                <a16:creationId xmlns:a16="http://schemas.microsoft.com/office/drawing/2014/main" id="{93ED3009-B376-D043-BA7E-25724130838A}"/>
              </a:ext>
            </a:extLst>
          </p:cNvPr>
          <p:cNvSpPr txBox="1"/>
          <p:nvPr/>
        </p:nvSpPr>
        <p:spPr>
          <a:xfrm>
            <a:off x="1130793" y="8902530"/>
            <a:ext cx="5490845" cy="898323"/>
          </a:xfrm>
          <a:prstGeom prst="rect">
            <a:avLst/>
          </a:prstGeom>
        </p:spPr>
        <p:txBody>
          <a:bodyPr vert="horz" wrap="square" lIns="0" tIns="250825" rIns="0" bIns="0" rtlCol="0">
            <a:spAutoFit/>
          </a:bodyPr>
          <a:lstStyle/>
          <a:p>
            <a:pPr marL="610235" marR="575945" algn="ctr">
              <a:lnSpc>
                <a:spcPct val="145800"/>
              </a:lnSpc>
              <a:spcBef>
                <a:spcPts val="2470"/>
              </a:spcBef>
            </a:pPr>
            <a:r>
              <a:rPr sz="1500" b="1" spc="35" dirty="0" err="1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新たなスタートを彩る素敵なアイテムが勢揃い</a:t>
            </a:r>
            <a:r>
              <a:rPr sz="1500" b="1" spc="35" dirty="0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！ この春のおしゃれを思いっきり楽しんじゃおう！</a:t>
            </a:r>
            <a:endParaRPr sz="15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Kozuka Mincho Pr6N"/>
            </a:endParaRP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A4B407FC-3CF0-8E4A-9DB3-A3AA93CA3641}"/>
              </a:ext>
            </a:extLst>
          </p:cNvPr>
          <p:cNvSpPr txBox="1"/>
          <p:nvPr/>
        </p:nvSpPr>
        <p:spPr>
          <a:xfrm>
            <a:off x="1130793" y="8078982"/>
            <a:ext cx="5490845" cy="799578"/>
          </a:xfrm>
          <a:prstGeom prst="rect">
            <a:avLst/>
          </a:prstGeom>
        </p:spPr>
        <p:txBody>
          <a:bodyPr vert="horz" wrap="square" lIns="0" tIns="2508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714"/>
              </a:spcBef>
            </a:pPr>
            <a:r>
              <a:rPr sz="3550" b="1" spc="35" dirty="0" err="1">
                <a:solidFill>
                  <a:srgbClr val="7D6153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Kozuka Mincho Pr6N"/>
              </a:rPr>
              <a:t>春のバーゲンセール開催中</a:t>
            </a:r>
            <a:endParaRPr sz="15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Kozuka Mincho Pr6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19</Words>
  <Application>Microsoft Macintosh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Yu Mincho Demibold</vt:lpstr>
      <vt:lpstr>Baskerville</vt:lpstr>
      <vt:lpstr>Calibri</vt:lpstr>
      <vt:lpstr>Times New Roman</vt:lpstr>
      <vt:lpstr>Office Theme</vt:lpstr>
      <vt:lpstr>SALE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SALE</dc:title>
  <cp:lastModifiedBy>春樹 富永</cp:lastModifiedBy>
  <cp:revision>2</cp:revision>
  <dcterms:created xsi:type="dcterms:W3CDTF">2020-01-24T07:41:21Z</dcterms:created>
  <dcterms:modified xsi:type="dcterms:W3CDTF">2020-01-24T07:53:21Z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2020-01-24T00:00:00Z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2020-01-24T00:00:00Z</vt:filetime>
  </property>
</Properties>
</file>