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9" d="100"/>
          <a:sy n="79" d="100"/>
        </p:scale>
        <p:origin x="2136" y="23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0700" b="1" i="0">
                <a:solidFill>
                  <a:srgbClr val="EF528C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F528C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0700" b="1" i="0">
                <a:solidFill>
                  <a:srgbClr val="EF528C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0700" b="1" i="0">
                <a:solidFill>
                  <a:srgbClr val="EF528C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888003" y="0"/>
            <a:ext cx="3887990" cy="75733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5296" y="804687"/>
            <a:ext cx="6868157" cy="29565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700" b="1" i="0">
                <a:solidFill>
                  <a:srgbClr val="EF528C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5296" y="3816164"/>
            <a:ext cx="3121025" cy="28301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rgbClr val="EF528C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5296" y="632112"/>
            <a:ext cx="5869304" cy="3013646"/>
          </a:xfrm>
          <a:prstGeom prst="rect">
            <a:avLst/>
          </a:prstGeom>
        </p:spPr>
        <p:txBody>
          <a:bodyPr vert="horz" wrap="square" lIns="0" tIns="343535" rIns="0" bIns="0" rtlCol="0">
            <a:spAutoFit/>
          </a:bodyPr>
          <a:lstStyle/>
          <a:p>
            <a:pPr marL="12700" marR="5080">
              <a:lnSpc>
                <a:spcPct val="79700"/>
              </a:lnSpc>
              <a:spcBef>
                <a:spcPts val="2705"/>
              </a:spcBef>
            </a:pPr>
            <a:r>
              <a:rPr spc="-5" dirty="0">
                <a:latin typeface="Arial Black" panose="020B0604020202020204" pitchFamily="34" charset="0"/>
                <a:cs typeface="Arial Black" panose="020B0604020202020204" pitchFamily="34" charset="0"/>
              </a:rPr>
              <a:t>SPRING  SALE</a:t>
            </a:r>
          </a:p>
        </p:txBody>
      </p:sp>
      <p:sp>
        <p:nvSpPr>
          <p:cNvPr id="3" name="object 3"/>
          <p:cNvSpPr/>
          <p:nvPr/>
        </p:nvSpPr>
        <p:spPr>
          <a:xfrm>
            <a:off x="416327" y="4940925"/>
            <a:ext cx="3142479" cy="31272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38851" y="6409426"/>
            <a:ext cx="2297430" cy="8578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6900" b="1" spc="375" baseline="-3623" dirty="0">
                <a:solidFill>
                  <a:srgbClr val="FFFFFF"/>
                </a:solidFill>
                <a:latin typeface="Kozuka Gothic Pr6N"/>
                <a:cs typeface="Kozuka Gothic Pr6N"/>
              </a:rPr>
              <a:t>4</a:t>
            </a:r>
            <a:r>
              <a:rPr sz="4600" b="1" dirty="0">
                <a:solidFill>
                  <a:srgbClr val="FFFFFF"/>
                </a:solidFill>
                <a:latin typeface="Kozuka Gothic Pr6N"/>
                <a:cs typeface="Kozuka Gothic Pr6N"/>
              </a:rPr>
              <a:t>/</a:t>
            </a:r>
            <a:r>
              <a:rPr sz="8175" b="1" spc="-1185" baseline="-3058" dirty="0">
                <a:solidFill>
                  <a:srgbClr val="FFFFFF"/>
                </a:solidFill>
                <a:latin typeface="Kozuka Gothic Pr6N"/>
                <a:cs typeface="Kozuka Gothic Pr6N"/>
              </a:rPr>
              <a:t>1</a:t>
            </a:r>
            <a:r>
              <a:rPr sz="8175" b="1" spc="284" baseline="-3058" dirty="0">
                <a:solidFill>
                  <a:srgbClr val="FFFFFF"/>
                </a:solidFill>
                <a:latin typeface="Kozuka Gothic Pr6N"/>
                <a:cs typeface="Kozuka Gothic Pr6N"/>
              </a:rPr>
              <a:t>9</a:t>
            </a:r>
            <a:r>
              <a:rPr sz="2300" b="1" spc="10" dirty="0">
                <a:solidFill>
                  <a:srgbClr val="FFFFFF"/>
                </a:solidFill>
                <a:latin typeface="Kozuka Gothic Pr6N"/>
                <a:cs typeface="Kozuka Gothic Pr6N"/>
              </a:rPr>
              <a:t>(</a:t>
            </a:r>
            <a:r>
              <a:rPr sz="3450" b="1" spc="30" baseline="-2415" dirty="0">
                <a:solidFill>
                  <a:srgbClr val="FFFFFF"/>
                </a:solidFill>
                <a:latin typeface="Kozuka Gothic Pr6N"/>
                <a:cs typeface="Kozuka Gothic Pr6N"/>
              </a:rPr>
              <a:t>SUN</a:t>
            </a:r>
            <a:r>
              <a:rPr lang="en-US" altLang="ja-JP" sz="3450" b="1" spc="30" baseline="-2415" dirty="0">
                <a:solidFill>
                  <a:srgbClr val="FFFFFF"/>
                </a:solidFill>
                <a:latin typeface="Kozuka Gothic Pr6N"/>
                <a:cs typeface="Kozuka Gothic Pr6N"/>
              </a:rPr>
              <a:t>)</a:t>
            </a:r>
            <a:endParaRPr sz="2300" dirty="0">
              <a:latin typeface="Kozuka Gothic Pr6N"/>
              <a:cs typeface="Kozuka Gothic Pr6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7482" y="9592607"/>
            <a:ext cx="6441499" cy="7181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31470" algn="ctr">
              <a:lnSpc>
                <a:spcPct val="125400"/>
              </a:lnSpc>
              <a:spcBef>
                <a:spcPts val="100"/>
              </a:spcBef>
              <a:tabLst>
                <a:tab pos="3517265" algn="l"/>
              </a:tabLst>
            </a:pPr>
            <a:r>
              <a:rPr sz="1950" b="1" spc="65" dirty="0">
                <a:solidFill>
                  <a:srgbClr val="231F20"/>
                </a:solidFill>
                <a:latin typeface="KozGoPro-Heavy"/>
                <a:cs typeface="KozGoPro-Heavy"/>
              </a:rPr>
              <a:t>3000</a:t>
            </a:r>
            <a:r>
              <a:rPr sz="1950" b="1" spc="70" dirty="0">
                <a:solidFill>
                  <a:srgbClr val="231F20"/>
                </a:solidFill>
                <a:latin typeface="KozGoPro-Heavy"/>
                <a:cs typeface="KozGoPro-Heavy"/>
              </a:rPr>
              <a:t>円以上お買い上げのお客様の中から抽選で</a:t>
            </a:r>
            <a:endParaRPr lang="en-US" altLang="ja-JP" sz="1950" b="1" spc="70" dirty="0">
              <a:solidFill>
                <a:srgbClr val="231F20"/>
              </a:solidFill>
              <a:latin typeface="KozGoPro-Heavy"/>
              <a:cs typeface="KozGoPro-Heavy"/>
            </a:endParaRPr>
          </a:p>
          <a:p>
            <a:pPr marL="12700" marR="5080" indent="331470" algn="ctr">
              <a:lnSpc>
                <a:spcPct val="125400"/>
              </a:lnSpc>
              <a:spcBef>
                <a:spcPts val="100"/>
              </a:spcBef>
              <a:tabLst>
                <a:tab pos="3517265" algn="l"/>
              </a:tabLst>
            </a:pPr>
            <a:r>
              <a:rPr sz="1950" b="1" spc="70" dirty="0" err="1">
                <a:solidFill>
                  <a:srgbClr val="231F20"/>
                </a:solidFill>
                <a:latin typeface="KozGoPro-Heavy"/>
                <a:cs typeface="KozGoPro-Heavy"/>
              </a:rPr>
              <a:t>春の限定商品をプレゼント</a:t>
            </a:r>
            <a:r>
              <a:rPr sz="1950" b="1" spc="70" dirty="0">
                <a:solidFill>
                  <a:srgbClr val="231F20"/>
                </a:solidFill>
                <a:latin typeface="KozGoPro-Heavy"/>
                <a:cs typeface="KozGoPro-Heavy"/>
              </a:rPr>
              <a:t>!</a:t>
            </a:r>
            <a:r>
              <a:rPr sz="1950" b="1" dirty="0">
                <a:solidFill>
                  <a:srgbClr val="231F20"/>
                </a:solidFill>
                <a:latin typeface="KozGoPro-Heavy"/>
                <a:cs typeface="KozGoPro-Heavy"/>
              </a:rPr>
              <a:t>! </a:t>
            </a:r>
            <a:r>
              <a:rPr sz="1950" b="1" spc="70" dirty="0" err="1">
                <a:solidFill>
                  <a:srgbClr val="231F20"/>
                </a:solidFill>
                <a:latin typeface="KozGoPro-Heavy"/>
                <a:cs typeface="KozGoPro-Heavy"/>
              </a:rPr>
              <a:t>レシートをお忘れなく</a:t>
            </a:r>
            <a:r>
              <a:rPr sz="1950" b="1" spc="70" dirty="0">
                <a:solidFill>
                  <a:srgbClr val="231F20"/>
                </a:solidFill>
                <a:latin typeface="KozGoPro-Heavy"/>
                <a:cs typeface="KozGoPro-Heavy"/>
              </a:rPr>
              <a:t>!</a:t>
            </a:r>
            <a:endParaRPr sz="1950" dirty="0">
              <a:latin typeface="KozGoPro-Heavy"/>
              <a:cs typeface="KozGoPro-Heavy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43419" y="7826037"/>
            <a:ext cx="6441499" cy="1766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sz="9900" b="1" spc="375" baseline="6313" dirty="0">
                <a:solidFill>
                  <a:srgbClr val="231F20"/>
                </a:solidFill>
                <a:latin typeface="KozGoPro-Heavy"/>
                <a:cs typeface="KozGoPro-Heavy"/>
              </a:rPr>
              <a:t>最</a:t>
            </a:r>
            <a:r>
              <a:rPr sz="9900" b="1" spc="817" baseline="6313" dirty="0">
                <a:solidFill>
                  <a:srgbClr val="231F20"/>
                </a:solidFill>
                <a:latin typeface="KozGoPro-Heavy"/>
                <a:cs typeface="KozGoPro-Heavy"/>
              </a:rPr>
              <a:t>大</a:t>
            </a:r>
            <a:r>
              <a:rPr sz="17100" b="1" spc="120" baseline="-1705" dirty="0">
                <a:solidFill>
                  <a:srgbClr val="EE2A7B"/>
                </a:solidFill>
                <a:latin typeface="KozGoPro-Heavy"/>
                <a:cs typeface="KozGoPro-Heavy"/>
              </a:rPr>
              <a:t>80</a:t>
            </a:r>
            <a:r>
              <a:rPr sz="13650" b="1" spc="120" baseline="-2136" dirty="0">
                <a:solidFill>
                  <a:srgbClr val="EE2A7B"/>
                </a:solidFill>
                <a:latin typeface="KozGoPro-Heavy"/>
                <a:cs typeface="KozGoPro-Heavy"/>
              </a:rPr>
              <a:t>%</a:t>
            </a:r>
            <a:r>
              <a:rPr sz="13650" b="1" spc="-1387" baseline="-2136" dirty="0">
                <a:solidFill>
                  <a:srgbClr val="EE2A7B"/>
                </a:solidFill>
                <a:latin typeface="KozGoPro-Heavy"/>
                <a:cs typeface="KozGoPro-Heavy"/>
              </a:rPr>
              <a:t> </a:t>
            </a:r>
            <a:r>
              <a:rPr sz="6450" b="1" spc="235" dirty="0">
                <a:solidFill>
                  <a:srgbClr val="231F20"/>
                </a:solidFill>
                <a:latin typeface="KozGoPro-Heavy"/>
                <a:cs typeface="KozGoPro-Heavy"/>
              </a:rPr>
              <a:t>OFF</a:t>
            </a:r>
            <a:endParaRPr sz="6450" dirty="0">
              <a:latin typeface="KozGoPro-Heavy"/>
              <a:cs typeface="KozGoPro-Heavy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8871831-5520-B840-A08E-226A31913811}"/>
              </a:ext>
            </a:extLst>
          </p:cNvPr>
          <p:cNvSpPr txBox="1">
            <a:spLocks/>
          </p:cNvSpPr>
          <p:nvPr/>
        </p:nvSpPr>
        <p:spPr>
          <a:xfrm>
            <a:off x="492925" y="3816164"/>
            <a:ext cx="3121025" cy="901529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>
            <a:lvl1pPr marL="0">
              <a:defRPr sz="2700" b="1" i="0">
                <a:solidFill>
                  <a:srgbClr val="EF528C"/>
                </a:solidFill>
                <a:latin typeface="Kozuka Gothic Pr6N"/>
                <a:ea typeface="+mn-ea"/>
                <a:cs typeface="Kozuka Gothic Pr6N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5080">
              <a:lnSpc>
                <a:spcPts val="3470"/>
              </a:lnSpc>
              <a:spcBef>
                <a:spcPts val="30"/>
              </a:spcBef>
            </a:pPr>
            <a:r>
              <a:rPr kumimoji="0" lang="ja-JP" altLang="en-US" kern="0" spc="5"/>
              <a:t>春の期間限定セール 絶賛開催</a:t>
            </a:r>
            <a:r>
              <a:rPr kumimoji="0" lang="ja-JP" altLang="en-US" kern="0" spc="310"/>
              <a:t>中</a:t>
            </a:r>
            <a:r>
              <a:rPr kumimoji="0" lang="en-US" altLang="ja-JP" sz="5025" kern="0" baseline="-4145" dirty="0"/>
              <a:t>!!</a:t>
            </a:r>
            <a:endParaRPr kumimoji="0" lang="en" sz="3450" kern="0" baseline="2415" dirty="0"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50CDD1F1-F6AD-DD4D-90B3-6FC8119B0734}"/>
              </a:ext>
            </a:extLst>
          </p:cNvPr>
          <p:cNvSpPr txBox="1">
            <a:spLocks/>
          </p:cNvSpPr>
          <p:nvPr/>
        </p:nvSpPr>
        <p:spPr>
          <a:xfrm>
            <a:off x="455296" y="5231913"/>
            <a:ext cx="2135505" cy="503984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>
            <a:lvl1pPr marL="0">
              <a:defRPr sz="2700" b="1" i="0">
                <a:solidFill>
                  <a:srgbClr val="EF528C"/>
                </a:solidFill>
                <a:latin typeface="Kozuka Gothic Pr6N"/>
                <a:ea typeface="+mn-ea"/>
                <a:cs typeface="Kozuka Gothic Pr6N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014094">
              <a:lnSpc>
                <a:spcPts val="3860"/>
              </a:lnSpc>
              <a:spcBef>
                <a:spcPts val="5025"/>
              </a:spcBef>
            </a:pPr>
            <a:r>
              <a:rPr kumimoji="0" lang="en" sz="3400" kern="0" spc="-5" dirty="0">
                <a:solidFill>
                  <a:srgbClr val="FFFFFF"/>
                </a:solidFill>
              </a:rPr>
              <a:t>DAY</a:t>
            </a:r>
            <a:endParaRPr kumimoji="0" lang="en" sz="3450" kern="0" baseline="2415" dirty="0"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4B5DDF32-D4BE-7143-92FF-256DD611C15F}"/>
              </a:ext>
            </a:extLst>
          </p:cNvPr>
          <p:cNvSpPr txBox="1">
            <a:spLocks/>
          </p:cNvSpPr>
          <p:nvPr/>
        </p:nvSpPr>
        <p:spPr>
          <a:xfrm>
            <a:off x="651816" y="5735897"/>
            <a:ext cx="2422988" cy="811761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>
            <a:lvl1pPr marL="0">
              <a:defRPr sz="2700" b="1" i="0">
                <a:solidFill>
                  <a:srgbClr val="EF528C"/>
                </a:solidFill>
                <a:latin typeface="Kozuka Gothic Pr6N"/>
                <a:ea typeface="+mn-ea"/>
                <a:cs typeface="Kozuka Gothic Pr6N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58140">
              <a:lnSpc>
                <a:spcPts val="6320"/>
              </a:lnSpc>
            </a:pPr>
            <a:r>
              <a:rPr kumimoji="0" lang="en" sz="6900" kern="0" spc="15" baseline="-2415" dirty="0">
                <a:solidFill>
                  <a:srgbClr val="FFFFFF"/>
                </a:solidFill>
              </a:rPr>
              <a:t>3</a:t>
            </a:r>
            <a:r>
              <a:rPr kumimoji="0" lang="en" sz="4600" kern="0" dirty="0">
                <a:solidFill>
                  <a:srgbClr val="FFFFFF"/>
                </a:solidFill>
              </a:rPr>
              <a:t>/</a:t>
            </a:r>
            <a:r>
              <a:rPr kumimoji="0" lang="en" sz="8175" kern="0" spc="487" baseline="-2038" dirty="0">
                <a:solidFill>
                  <a:srgbClr val="FFFFFF"/>
                </a:solidFill>
              </a:rPr>
              <a:t>6</a:t>
            </a:r>
            <a:r>
              <a:rPr kumimoji="0" lang="en" sz="3450" kern="0" spc="15" baseline="2415" dirty="0">
                <a:solidFill>
                  <a:srgbClr val="FFFFFF"/>
                </a:solidFill>
              </a:rPr>
              <a:t>(</a:t>
            </a:r>
            <a:r>
              <a:rPr kumimoji="0" lang="en" sz="2300" kern="0" spc="15" dirty="0">
                <a:solidFill>
                  <a:srgbClr val="FFFFFF"/>
                </a:solidFill>
              </a:rPr>
              <a:t>FRI</a:t>
            </a:r>
            <a:r>
              <a:rPr kumimoji="0" lang="en" sz="3450" kern="0" spc="22" baseline="2415" dirty="0">
                <a:solidFill>
                  <a:srgbClr val="FFFFFF"/>
                </a:solidFill>
              </a:rPr>
              <a:t>)~</a:t>
            </a:r>
            <a:endParaRPr kumimoji="0" lang="en" sz="3450" kern="0" baseline="241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31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KozGoPro-Heavy</vt:lpstr>
      <vt:lpstr>Kozuka Gothic Pr6N</vt:lpstr>
      <vt:lpstr>Arial Black</vt:lpstr>
      <vt:lpstr>Calibri</vt:lpstr>
      <vt:lpstr>ITC Avant Garde Gothic Pro</vt:lpstr>
      <vt:lpstr>Office Theme</vt:lpstr>
      <vt:lpstr>SPRING  SALE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カテゴリー名_種類番号_サイズ</dc:title>
  <cp:lastModifiedBy>春樹 富永</cp:lastModifiedBy>
  <cp:revision>1</cp:revision>
  <dcterms:created xsi:type="dcterms:W3CDTF">2020-01-24T06:22:38Z</dcterms:created>
  <dcterms:modified xsi:type="dcterms:W3CDTF">2020-01-24T06:26:20Z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2020-01-24T00:00:00Z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2020-01-24T00:00:00Z</vt:filetime>
  </property>
</Properties>
</file>