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5"/>
    <p:restoredTop sz="94676"/>
  </p:normalViewPr>
  <p:slideViewPr>
    <p:cSldViewPr>
      <p:cViewPr>
        <p:scale>
          <a:sx n="87" d="100"/>
          <a:sy n="87" d="100"/>
        </p:scale>
        <p:origin x="2664" y="440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4402138" y="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1A5BE5-E8AA-6442-A4AE-DD1E710DFD42}" type="datetimeFigureOut">
              <a:rPr kumimoji="1" lang="ja-JP" altLang="en-US" smtClean="0"/>
              <a:t>2020/2/10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574925" y="1363663"/>
            <a:ext cx="2622550" cy="36814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777875" y="5249863"/>
            <a:ext cx="6216650" cy="4295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1036320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4402138" y="10363200"/>
            <a:ext cx="3368675" cy="5461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030EBD-390B-FF48-8556-2764B81D30A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471239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030EBD-390B-FF48-8556-2764B81D30A2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482700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2/10/20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2/10/20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2/10/20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2/10/20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2/10/20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937" y="436372"/>
            <a:ext cx="7000875" cy="17454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2/10/20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213015" y="3507191"/>
            <a:ext cx="152844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spc="-5" dirty="0">
                <a:solidFill>
                  <a:srgbClr val="58595B"/>
                </a:solidFill>
                <a:latin typeface="Arial"/>
                <a:cs typeface="Arial"/>
              </a:rPr>
              <a:t>sub </a:t>
            </a:r>
            <a:r>
              <a:rPr sz="1500" b="1" dirty="0">
                <a:solidFill>
                  <a:srgbClr val="58595B"/>
                </a:solidFill>
                <a:latin typeface="Arial"/>
                <a:cs typeface="Arial"/>
              </a:rPr>
              <a:t>title</a:t>
            </a:r>
            <a:r>
              <a:rPr sz="1500" b="1" spc="-85" dirty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sz="1500" b="1" spc="-5" dirty="0">
                <a:solidFill>
                  <a:srgbClr val="58595B"/>
                </a:solidFill>
                <a:latin typeface="Arial"/>
                <a:cs typeface="Arial"/>
              </a:rPr>
              <a:t>manu01</a:t>
            </a:r>
            <a:endParaRPr sz="15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710398" y="3857304"/>
            <a:ext cx="1106805" cy="11055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18100"/>
              </a:lnSpc>
              <a:spcBef>
                <a:spcPts val="100"/>
              </a:spcBef>
            </a:pPr>
            <a:r>
              <a:rPr sz="1200" dirty="0">
                <a:solidFill>
                  <a:srgbClr val="58595B"/>
                </a:solidFill>
                <a:latin typeface="Arial"/>
                <a:cs typeface="Arial"/>
              </a:rPr>
              <a:t>manu</a:t>
            </a:r>
            <a:r>
              <a:rPr sz="1200" spc="-90" dirty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name●●●  </a:t>
            </a:r>
            <a:r>
              <a:rPr sz="1200" dirty="0">
                <a:solidFill>
                  <a:srgbClr val="58595B"/>
                </a:solidFill>
                <a:latin typeface="Arial"/>
                <a:cs typeface="Arial"/>
              </a:rPr>
              <a:t>manu</a:t>
            </a:r>
            <a:r>
              <a:rPr sz="1200" spc="-90" dirty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name●●●  </a:t>
            </a:r>
            <a:r>
              <a:rPr sz="1200" dirty="0">
                <a:solidFill>
                  <a:srgbClr val="58595B"/>
                </a:solidFill>
                <a:latin typeface="Arial"/>
                <a:cs typeface="Arial"/>
              </a:rPr>
              <a:t>manu</a:t>
            </a:r>
            <a:r>
              <a:rPr sz="1200" spc="-90" dirty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name●●●  </a:t>
            </a:r>
            <a:r>
              <a:rPr sz="1200" dirty="0">
                <a:solidFill>
                  <a:srgbClr val="58595B"/>
                </a:solidFill>
                <a:latin typeface="Arial"/>
                <a:cs typeface="Arial"/>
              </a:rPr>
              <a:t>manu</a:t>
            </a:r>
            <a:r>
              <a:rPr sz="1200" spc="-90" dirty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name●●●  </a:t>
            </a:r>
            <a:r>
              <a:rPr sz="1200" dirty="0">
                <a:solidFill>
                  <a:srgbClr val="58595B"/>
                </a:solidFill>
                <a:latin typeface="Arial"/>
                <a:cs typeface="Arial"/>
              </a:rPr>
              <a:t>manu</a:t>
            </a:r>
            <a:r>
              <a:rPr sz="1200" spc="-90" dirty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name●●●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744480" y="3864466"/>
            <a:ext cx="491490" cy="1105535"/>
          </a:xfrm>
          <a:prstGeom prst="rect">
            <a:avLst/>
          </a:prstGeom>
        </p:spPr>
        <p:txBody>
          <a:bodyPr vert="horz" wrap="square" lIns="0" tIns="457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¥1,000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60"/>
              </a:spcBef>
            </a:pP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¥1,000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60"/>
              </a:spcBef>
            </a:pP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¥1,000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60"/>
              </a:spcBef>
            </a:pP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¥1,000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60"/>
              </a:spcBef>
            </a:pP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¥1,000</a:t>
            </a:r>
            <a:endParaRPr sz="12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710398" y="5593444"/>
            <a:ext cx="1106805" cy="11055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18100"/>
              </a:lnSpc>
              <a:spcBef>
                <a:spcPts val="100"/>
              </a:spcBef>
            </a:pPr>
            <a:r>
              <a:rPr sz="1200" dirty="0">
                <a:solidFill>
                  <a:srgbClr val="58595B"/>
                </a:solidFill>
                <a:latin typeface="Arial"/>
                <a:cs typeface="Arial"/>
              </a:rPr>
              <a:t>manu</a:t>
            </a:r>
            <a:r>
              <a:rPr sz="1200" spc="-90" dirty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name●●●  </a:t>
            </a:r>
            <a:r>
              <a:rPr sz="1200" dirty="0">
                <a:solidFill>
                  <a:srgbClr val="58595B"/>
                </a:solidFill>
                <a:latin typeface="Arial"/>
                <a:cs typeface="Arial"/>
              </a:rPr>
              <a:t>manu</a:t>
            </a:r>
            <a:r>
              <a:rPr sz="1200" spc="-90" dirty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name●●●  </a:t>
            </a:r>
            <a:r>
              <a:rPr sz="1200" dirty="0">
                <a:solidFill>
                  <a:srgbClr val="58595B"/>
                </a:solidFill>
                <a:latin typeface="Arial"/>
                <a:cs typeface="Arial"/>
              </a:rPr>
              <a:t>manu</a:t>
            </a:r>
            <a:r>
              <a:rPr sz="1200" spc="-90" dirty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name●●●  </a:t>
            </a:r>
            <a:r>
              <a:rPr sz="1200" dirty="0">
                <a:solidFill>
                  <a:srgbClr val="58595B"/>
                </a:solidFill>
                <a:latin typeface="Arial"/>
                <a:cs typeface="Arial"/>
              </a:rPr>
              <a:t>manu</a:t>
            </a:r>
            <a:r>
              <a:rPr sz="1200" spc="-90" dirty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name●●●  </a:t>
            </a:r>
            <a:r>
              <a:rPr sz="1200" dirty="0">
                <a:solidFill>
                  <a:srgbClr val="58595B"/>
                </a:solidFill>
                <a:latin typeface="Arial"/>
                <a:cs typeface="Arial"/>
              </a:rPr>
              <a:t>manu</a:t>
            </a:r>
            <a:r>
              <a:rPr sz="1200" spc="-90" dirty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name●●●</a:t>
            </a:r>
            <a:endParaRPr sz="1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744480" y="5600759"/>
            <a:ext cx="491490" cy="1105535"/>
          </a:xfrm>
          <a:prstGeom prst="rect">
            <a:avLst/>
          </a:prstGeom>
        </p:spPr>
        <p:txBody>
          <a:bodyPr vert="horz" wrap="square" lIns="0" tIns="457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¥1,000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60"/>
              </a:spcBef>
            </a:pP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¥1,000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60"/>
              </a:spcBef>
            </a:pP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¥1,000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60"/>
              </a:spcBef>
            </a:pP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¥1,000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60"/>
              </a:spcBef>
            </a:pP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¥1,000</a:t>
            </a:r>
            <a:endParaRPr sz="1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710398" y="7320898"/>
            <a:ext cx="1106805" cy="11055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18100"/>
              </a:lnSpc>
              <a:spcBef>
                <a:spcPts val="100"/>
              </a:spcBef>
            </a:pPr>
            <a:r>
              <a:rPr sz="1200" dirty="0">
                <a:solidFill>
                  <a:srgbClr val="58595B"/>
                </a:solidFill>
                <a:latin typeface="Arial"/>
                <a:cs typeface="Arial"/>
              </a:rPr>
              <a:t>manu</a:t>
            </a:r>
            <a:r>
              <a:rPr sz="1200" spc="-90" dirty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name●●●  </a:t>
            </a:r>
            <a:r>
              <a:rPr sz="1200" dirty="0">
                <a:solidFill>
                  <a:srgbClr val="58595B"/>
                </a:solidFill>
                <a:latin typeface="Arial"/>
                <a:cs typeface="Arial"/>
              </a:rPr>
              <a:t>manu</a:t>
            </a:r>
            <a:r>
              <a:rPr sz="1200" spc="-90" dirty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name●●●  </a:t>
            </a:r>
            <a:r>
              <a:rPr sz="1200" dirty="0">
                <a:solidFill>
                  <a:srgbClr val="58595B"/>
                </a:solidFill>
                <a:latin typeface="Arial"/>
                <a:cs typeface="Arial"/>
              </a:rPr>
              <a:t>manu</a:t>
            </a:r>
            <a:r>
              <a:rPr sz="1200" spc="-90" dirty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name●●●  </a:t>
            </a:r>
            <a:r>
              <a:rPr sz="1200" dirty="0">
                <a:solidFill>
                  <a:srgbClr val="58595B"/>
                </a:solidFill>
                <a:latin typeface="Arial"/>
                <a:cs typeface="Arial"/>
              </a:rPr>
              <a:t>manu</a:t>
            </a:r>
            <a:r>
              <a:rPr sz="1200" spc="-90" dirty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name●●●  </a:t>
            </a:r>
            <a:r>
              <a:rPr sz="1200" dirty="0">
                <a:solidFill>
                  <a:srgbClr val="58595B"/>
                </a:solidFill>
                <a:latin typeface="Arial"/>
                <a:cs typeface="Arial"/>
              </a:rPr>
              <a:t>manu</a:t>
            </a:r>
            <a:r>
              <a:rPr sz="1200" spc="-90" dirty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name●●●</a:t>
            </a:r>
            <a:endParaRPr sz="1200" dirty="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744480" y="7328213"/>
            <a:ext cx="491490" cy="1105535"/>
          </a:xfrm>
          <a:prstGeom prst="rect">
            <a:avLst/>
          </a:prstGeom>
        </p:spPr>
        <p:txBody>
          <a:bodyPr vert="horz" wrap="square" lIns="0" tIns="457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¥1,000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60"/>
              </a:spcBef>
            </a:pP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¥1,000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60"/>
              </a:spcBef>
            </a:pP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¥1,000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60"/>
              </a:spcBef>
            </a:pP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¥1,000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60"/>
              </a:spcBef>
            </a:pP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¥1,000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710398" y="9044085"/>
            <a:ext cx="1106805" cy="11055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18100"/>
              </a:lnSpc>
              <a:spcBef>
                <a:spcPts val="100"/>
              </a:spcBef>
            </a:pPr>
            <a:r>
              <a:rPr sz="1200" dirty="0">
                <a:solidFill>
                  <a:srgbClr val="58595B"/>
                </a:solidFill>
                <a:latin typeface="Arial"/>
                <a:cs typeface="Arial"/>
              </a:rPr>
              <a:t>manu</a:t>
            </a:r>
            <a:r>
              <a:rPr sz="1200" spc="-90" dirty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name●●●  </a:t>
            </a:r>
            <a:r>
              <a:rPr sz="1200" dirty="0">
                <a:solidFill>
                  <a:srgbClr val="58595B"/>
                </a:solidFill>
                <a:latin typeface="Arial"/>
                <a:cs typeface="Arial"/>
              </a:rPr>
              <a:t>manu</a:t>
            </a:r>
            <a:r>
              <a:rPr sz="1200" spc="-90" dirty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name●●●  </a:t>
            </a:r>
            <a:r>
              <a:rPr sz="1200" dirty="0">
                <a:solidFill>
                  <a:srgbClr val="58595B"/>
                </a:solidFill>
                <a:latin typeface="Arial"/>
                <a:cs typeface="Arial"/>
              </a:rPr>
              <a:t>manu</a:t>
            </a:r>
            <a:r>
              <a:rPr sz="1200" spc="-90" dirty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name●●●  </a:t>
            </a:r>
            <a:r>
              <a:rPr sz="1200" dirty="0">
                <a:solidFill>
                  <a:srgbClr val="58595B"/>
                </a:solidFill>
                <a:latin typeface="Arial"/>
                <a:cs typeface="Arial"/>
              </a:rPr>
              <a:t>manu</a:t>
            </a:r>
            <a:r>
              <a:rPr sz="1200" spc="-90" dirty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name●●●  </a:t>
            </a:r>
            <a:r>
              <a:rPr sz="1200" dirty="0">
                <a:solidFill>
                  <a:srgbClr val="58595B"/>
                </a:solidFill>
                <a:latin typeface="Arial"/>
                <a:cs typeface="Arial"/>
              </a:rPr>
              <a:t>manu</a:t>
            </a:r>
            <a:r>
              <a:rPr sz="1200" spc="-90" dirty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name●●●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744480" y="9051401"/>
            <a:ext cx="491490" cy="1105535"/>
          </a:xfrm>
          <a:prstGeom prst="rect">
            <a:avLst/>
          </a:prstGeom>
        </p:spPr>
        <p:txBody>
          <a:bodyPr vert="horz" wrap="square" lIns="0" tIns="457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¥1,000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60"/>
              </a:spcBef>
            </a:pP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¥1,000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60"/>
              </a:spcBef>
            </a:pP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¥1,000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60"/>
              </a:spcBef>
            </a:pP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¥1,000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60"/>
              </a:spcBef>
            </a:pPr>
            <a:r>
              <a:rPr sz="1200" spc="-5" dirty="0">
                <a:solidFill>
                  <a:srgbClr val="58595B"/>
                </a:solidFill>
                <a:latin typeface="Arial"/>
                <a:cs typeface="Arial"/>
              </a:rPr>
              <a:t>¥1,000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213015" y="5231240"/>
            <a:ext cx="152844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spc="-5" dirty="0">
                <a:solidFill>
                  <a:srgbClr val="58595B"/>
                </a:solidFill>
                <a:latin typeface="Arial"/>
                <a:cs typeface="Arial"/>
              </a:rPr>
              <a:t>sub </a:t>
            </a:r>
            <a:r>
              <a:rPr sz="1500" b="1" dirty="0">
                <a:solidFill>
                  <a:srgbClr val="58595B"/>
                </a:solidFill>
                <a:latin typeface="Arial"/>
                <a:cs typeface="Arial"/>
              </a:rPr>
              <a:t>title</a:t>
            </a:r>
            <a:r>
              <a:rPr sz="1500" b="1" spc="-85" dirty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sz="1500" b="1" spc="-5" dirty="0">
                <a:solidFill>
                  <a:srgbClr val="58595B"/>
                </a:solidFill>
                <a:latin typeface="Arial"/>
                <a:cs typeface="Arial"/>
              </a:rPr>
              <a:t>manu02</a:t>
            </a:r>
            <a:endParaRPr sz="15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213015" y="6974124"/>
            <a:ext cx="152844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spc="-5" dirty="0">
                <a:solidFill>
                  <a:srgbClr val="58595B"/>
                </a:solidFill>
                <a:latin typeface="Arial"/>
                <a:cs typeface="Arial"/>
              </a:rPr>
              <a:t>sub </a:t>
            </a:r>
            <a:r>
              <a:rPr sz="1500" b="1" dirty="0">
                <a:solidFill>
                  <a:srgbClr val="58595B"/>
                </a:solidFill>
                <a:latin typeface="Arial"/>
                <a:cs typeface="Arial"/>
              </a:rPr>
              <a:t>title</a:t>
            </a:r>
            <a:r>
              <a:rPr sz="1500" b="1" spc="-85" dirty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sz="1500" b="1" spc="-5" dirty="0">
                <a:solidFill>
                  <a:srgbClr val="58595B"/>
                </a:solidFill>
                <a:latin typeface="Arial"/>
                <a:cs typeface="Arial"/>
              </a:rPr>
              <a:t>manu03</a:t>
            </a:r>
            <a:endParaRPr sz="15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213015" y="8688624"/>
            <a:ext cx="152844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spc="-5" dirty="0">
                <a:solidFill>
                  <a:srgbClr val="58595B"/>
                </a:solidFill>
                <a:latin typeface="Arial"/>
                <a:cs typeface="Arial"/>
              </a:rPr>
              <a:t>sub </a:t>
            </a:r>
            <a:r>
              <a:rPr sz="1500" b="1" dirty="0">
                <a:solidFill>
                  <a:srgbClr val="58595B"/>
                </a:solidFill>
                <a:latin typeface="Arial"/>
                <a:cs typeface="Arial"/>
              </a:rPr>
              <a:t>title</a:t>
            </a:r>
            <a:r>
              <a:rPr sz="1500" b="1" spc="-85" dirty="0">
                <a:solidFill>
                  <a:srgbClr val="58595B"/>
                </a:solidFill>
                <a:latin typeface="Arial"/>
                <a:cs typeface="Arial"/>
              </a:rPr>
              <a:t> </a:t>
            </a:r>
            <a:r>
              <a:rPr sz="1500" b="1" spc="-5" dirty="0">
                <a:solidFill>
                  <a:srgbClr val="58595B"/>
                </a:solidFill>
                <a:latin typeface="Arial"/>
                <a:cs typeface="Arial"/>
              </a:rPr>
              <a:t>manu04</a:t>
            </a:r>
            <a:endParaRPr sz="15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4639937" y="7130058"/>
            <a:ext cx="549275" cy="0"/>
          </a:xfrm>
          <a:custGeom>
            <a:avLst/>
            <a:gdLst/>
            <a:ahLst/>
            <a:cxnLst/>
            <a:rect l="l" t="t" r="r" b="b"/>
            <a:pathLst>
              <a:path w="549275">
                <a:moveTo>
                  <a:pt x="549021" y="0"/>
                </a:moveTo>
                <a:lnTo>
                  <a:pt x="0" y="0"/>
                </a:lnTo>
              </a:path>
            </a:pathLst>
          </a:custGeom>
          <a:ln w="6350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771217" y="7130058"/>
            <a:ext cx="549275" cy="0"/>
          </a:xfrm>
          <a:custGeom>
            <a:avLst/>
            <a:gdLst/>
            <a:ahLst/>
            <a:cxnLst/>
            <a:rect l="l" t="t" r="r" b="b"/>
            <a:pathLst>
              <a:path w="549275">
                <a:moveTo>
                  <a:pt x="549021" y="0"/>
                </a:moveTo>
                <a:lnTo>
                  <a:pt x="0" y="0"/>
                </a:lnTo>
              </a:path>
            </a:pathLst>
          </a:custGeom>
          <a:ln w="6350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639937" y="8842599"/>
            <a:ext cx="549275" cy="0"/>
          </a:xfrm>
          <a:custGeom>
            <a:avLst/>
            <a:gdLst/>
            <a:ahLst/>
            <a:cxnLst/>
            <a:rect l="l" t="t" r="r" b="b"/>
            <a:pathLst>
              <a:path w="549275">
                <a:moveTo>
                  <a:pt x="549021" y="0"/>
                </a:moveTo>
                <a:lnTo>
                  <a:pt x="0" y="0"/>
                </a:lnTo>
              </a:path>
            </a:pathLst>
          </a:custGeom>
          <a:ln w="6350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771217" y="8842599"/>
            <a:ext cx="549275" cy="0"/>
          </a:xfrm>
          <a:custGeom>
            <a:avLst/>
            <a:gdLst/>
            <a:ahLst/>
            <a:cxnLst/>
            <a:rect l="l" t="t" r="r" b="b"/>
            <a:pathLst>
              <a:path w="549275">
                <a:moveTo>
                  <a:pt x="549021" y="0"/>
                </a:moveTo>
                <a:lnTo>
                  <a:pt x="0" y="0"/>
                </a:lnTo>
              </a:path>
            </a:pathLst>
          </a:custGeom>
          <a:ln w="6350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639937" y="5379516"/>
            <a:ext cx="549275" cy="0"/>
          </a:xfrm>
          <a:custGeom>
            <a:avLst/>
            <a:gdLst/>
            <a:ahLst/>
            <a:cxnLst/>
            <a:rect l="l" t="t" r="r" b="b"/>
            <a:pathLst>
              <a:path w="549275">
                <a:moveTo>
                  <a:pt x="549021" y="0"/>
                </a:moveTo>
                <a:lnTo>
                  <a:pt x="0" y="0"/>
                </a:lnTo>
              </a:path>
            </a:pathLst>
          </a:custGeom>
          <a:ln w="6350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771217" y="5379516"/>
            <a:ext cx="549275" cy="0"/>
          </a:xfrm>
          <a:custGeom>
            <a:avLst/>
            <a:gdLst/>
            <a:ahLst/>
            <a:cxnLst/>
            <a:rect l="l" t="t" r="r" b="b"/>
            <a:pathLst>
              <a:path w="549275">
                <a:moveTo>
                  <a:pt x="549021" y="0"/>
                </a:moveTo>
                <a:lnTo>
                  <a:pt x="0" y="0"/>
                </a:lnTo>
              </a:path>
            </a:pathLst>
          </a:custGeom>
          <a:ln w="6350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639937" y="3664868"/>
            <a:ext cx="549275" cy="0"/>
          </a:xfrm>
          <a:custGeom>
            <a:avLst/>
            <a:gdLst/>
            <a:ahLst/>
            <a:cxnLst/>
            <a:rect l="l" t="t" r="r" b="b"/>
            <a:pathLst>
              <a:path w="549275">
                <a:moveTo>
                  <a:pt x="549021" y="0"/>
                </a:moveTo>
                <a:lnTo>
                  <a:pt x="0" y="0"/>
                </a:lnTo>
              </a:path>
            </a:pathLst>
          </a:custGeom>
          <a:ln w="6350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771217" y="3664868"/>
            <a:ext cx="549275" cy="0"/>
          </a:xfrm>
          <a:custGeom>
            <a:avLst/>
            <a:gdLst/>
            <a:ahLst/>
            <a:cxnLst/>
            <a:rect l="l" t="t" r="r" b="b"/>
            <a:pathLst>
              <a:path w="549275">
                <a:moveTo>
                  <a:pt x="549021" y="0"/>
                </a:moveTo>
                <a:lnTo>
                  <a:pt x="0" y="0"/>
                </a:lnTo>
              </a:path>
            </a:pathLst>
          </a:custGeom>
          <a:ln w="6350">
            <a:solidFill>
              <a:srgbClr val="58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2" name="図 21">
            <a:extLst>
              <a:ext uri="{FF2B5EF4-FFF2-40B4-BE49-F238E27FC236}">
                <a16:creationId xmlns:a16="http://schemas.microsoft.com/office/drawing/2014/main" id="{C3B76CB8-9A07-A64A-B79A-8920848395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5970" y="537814"/>
            <a:ext cx="2540000" cy="2552700"/>
          </a:xfrm>
          <a:prstGeom prst="rect">
            <a:avLst/>
          </a:prstGeom>
        </p:spPr>
      </p:pic>
      <p:pic>
        <p:nvPicPr>
          <p:cNvPr id="23" name="図 22">
            <a:extLst>
              <a:ext uri="{FF2B5EF4-FFF2-40B4-BE49-F238E27FC236}">
                <a16:creationId xmlns:a16="http://schemas.microsoft.com/office/drawing/2014/main" id="{820D38B9-5343-C544-B699-4156883A37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0578" y="771235"/>
            <a:ext cx="963041" cy="963041"/>
          </a:xfrm>
          <a:prstGeom prst="rect">
            <a:avLst/>
          </a:prstGeom>
        </p:spPr>
      </p:pic>
      <p:sp>
        <p:nvSpPr>
          <p:cNvPr id="25" name="テキスト ボックス 24">
            <a:extLst>
              <a:ext uri="{FF2B5EF4-FFF2-40B4-BE49-F238E27FC236}">
                <a16:creationId xmlns:a16="http://schemas.microsoft.com/office/drawing/2014/main" id="{D815EDF9-400A-034A-B174-D05654493D0E}"/>
              </a:ext>
            </a:extLst>
          </p:cNvPr>
          <p:cNvSpPr txBox="1"/>
          <p:nvPr/>
        </p:nvSpPr>
        <p:spPr>
          <a:xfrm>
            <a:off x="4851400" y="1746742"/>
            <a:ext cx="23213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800" b="1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Times" pitchFamily="2" charset="0"/>
                <a:cs typeface="Arial" panose="020B0604020202020204" pitchFamily="34" charset="0"/>
              </a:rPr>
              <a:t>Restaurant</a:t>
            </a:r>
          </a:p>
        </p:txBody>
      </p:sp>
      <p:sp>
        <p:nvSpPr>
          <p:cNvPr id="26" name="テキスト ボックス 25">
            <a:extLst>
              <a:ext uri="{FF2B5EF4-FFF2-40B4-BE49-F238E27FC236}">
                <a16:creationId xmlns:a16="http://schemas.microsoft.com/office/drawing/2014/main" id="{F3E47CA9-414F-7243-8347-2BBDF03EB661}"/>
              </a:ext>
            </a:extLst>
          </p:cNvPr>
          <p:cNvSpPr txBox="1"/>
          <p:nvPr/>
        </p:nvSpPr>
        <p:spPr>
          <a:xfrm>
            <a:off x="5247876" y="2189045"/>
            <a:ext cx="15522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800" b="1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Times" pitchFamily="2" charset="0"/>
                <a:cs typeface="Arial" panose="020B0604020202020204" pitchFamily="34" charset="0"/>
              </a:rPr>
              <a:t>MAMA</a:t>
            </a:r>
          </a:p>
        </p:txBody>
      </p:sp>
      <p:sp>
        <p:nvSpPr>
          <p:cNvPr id="27" name="テキスト ボックス 26">
            <a:extLst>
              <a:ext uri="{FF2B5EF4-FFF2-40B4-BE49-F238E27FC236}">
                <a16:creationId xmlns:a16="http://schemas.microsoft.com/office/drawing/2014/main" id="{04278EA2-09E1-E344-ACBF-3E56BEF3688E}"/>
              </a:ext>
            </a:extLst>
          </p:cNvPr>
          <p:cNvSpPr txBox="1"/>
          <p:nvPr/>
        </p:nvSpPr>
        <p:spPr>
          <a:xfrm>
            <a:off x="4851400" y="2629220"/>
            <a:ext cx="2540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200" b="1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Times" pitchFamily="2" charset="0"/>
                <a:cs typeface="Arial" panose="020B0604020202020204" pitchFamily="34" charset="0"/>
              </a:rPr>
              <a:t>Relax and good taste</a:t>
            </a:r>
          </a:p>
        </p:txBody>
      </p:sp>
      <p:sp>
        <p:nvSpPr>
          <p:cNvPr id="39" name="テキスト ボックス 38">
            <a:extLst>
              <a:ext uri="{FF2B5EF4-FFF2-40B4-BE49-F238E27FC236}">
                <a16:creationId xmlns:a16="http://schemas.microsoft.com/office/drawing/2014/main" id="{F219D4F7-F2C0-F64D-9BD2-CDDD68933103}"/>
              </a:ext>
            </a:extLst>
          </p:cNvPr>
          <p:cNvSpPr txBox="1"/>
          <p:nvPr/>
        </p:nvSpPr>
        <p:spPr>
          <a:xfrm>
            <a:off x="0" y="-758830"/>
            <a:ext cx="594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/>
              <a:t>写真はサンプルです。新しく写真をいれてご使用ください。</a:t>
            </a:r>
          </a:p>
        </p:txBody>
      </p:sp>
      <p:pic>
        <p:nvPicPr>
          <p:cNvPr id="44" name="図 43">
            <a:extLst>
              <a:ext uri="{FF2B5EF4-FFF2-40B4-BE49-F238E27FC236}">
                <a16:creationId xmlns:a16="http://schemas.microsoft.com/office/drawing/2014/main" id="{5183AF83-5E7D-C343-A3DA-8A617B9EB7F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6249" y="557639"/>
            <a:ext cx="3594100" cy="959197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</TotalTime>
  <Words>131</Words>
  <Application>Microsoft Macintosh PowerPoint</Application>
  <PresentationFormat>ユーザー設定</PresentationFormat>
  <Paragraphs>33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游ゴシック</vt:lpstr>
      <vt:lpstr>Arial</vt:lpstr>
      <vt:lpstr>Calibri</vt:lpstr>
      <vt:lpstr>Times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foodmanu_02_A4</dc:title>
  <cp:lastModifiedBy>春樹 富永</cp:lastModifiedBy>
  <cp:revision>6</cp:revision>
  <dcterms:created xsi:type="dcterms:W3CDTF">2020-02-10T09:18:17Z</dcterms:created>
  <dcterms:modified xsi:type="dcterms:W3CDTF">2020-02-10T09:48:03Z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2020-02-10T00:00:00Z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2020-02-10T00:00:00Z</vt:filetime>
  </property>
</Properties>
</file>