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>
        <p:scale>
          <a:sx n="86" d="100"/>
          <a:sy n="86" d="100"/>
        </p:scale>
        <p:origin x="3216" y="-33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rgbClr val="6D6E7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rgbClr val="6D6E7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rgbClr val="6D6E7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7775994" cy="109079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49110" y="810599"/>
            <a:ext cx="5280528" cy="1139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6D6E7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889500" y="3456433"/>
            <a:ext cx="15284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sub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title</a:t>
            </a:r>
            <a:r>
              <a:rPr sz="1500" b="1" spc="-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manu01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86820" y="3806504"/>
            <a:ext cx="1106805" cy="1105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8100"/>
              </a:lnSpc>
              <a:spcBef>
                <a:spcPts val="100"/>
              </a:spcBef>
            </a:pP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  </a:t>
            </a: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  </a:t>
            </a: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  </a:t>
            </a: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  </a:t>
            </a: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20902" y="3813666"/>
            <a:ext cx="491490" cy="110553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86820" y="5542644"/>
            <a:ext cx="1106805" cy="1105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8100"/>
              </a:lnSpc>
              <a:spcBef>
                <a:spcPts val="100"/>
              </a:spcBef>
            </a:pP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  </a:t>
            </a: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  </a:t>
            </a: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  </a:t>
            </a: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  </a:t>
            </a: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20902" y="5549959"/>
            <a:ext cx="491490" cy="110553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86820" y="7270098"/>
            <a:ext cx="1106805" cy="1105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8100"/>
              </a:lnSpc>
              <a:spcBef>
                <a:spcPts val="100"/>
              </a:spcBef>
            </a:pP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  </a:t>
            </a: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  </a:t>
            </a: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  </a:t>
            </a: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  </a:t>
            </a: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20902" y="7277413"/>
            <a:ext cx="491490" cy="110553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86820" y="8993285"/>
            <a:ext cx="1106805" cy="1105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8100"/>
              </a:lnSpc>
              <a:spcBef>
                <a:spcPts val="100"/>
              </a:spcBef>
            </a:pP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  </a:t>
            </a: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  </a:t>
            </a: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  </a:t>
            </a: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  </a:t>
            </a:r>
            <a:r>
              <a:rPr sz="1200" dirty="0">
                <a:solidFill>
                  <a:srgbClr val="58595B"/>
                </a:solidFill>
                <a:latin typeface="Arial"/>
                <a:cs typeface="Arial"/>
              </a:rPr>
              <a:t>manu</a:t>
            </a:r>
            <a:r>
              <a:rPr sz="12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name●●●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20902" y="9000601"/>
            <a:ext cx="491490" cy="110553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" dirty="0">
                <a:solidFill>
                  <a:srgbClr val="58595B"/>
                </a:solidFill>
                <a:latin typeface="Arial"/>
                <a:cs typeface="Arial"/>
              </a:rPr>
              <a:t>¥1,000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89437" y="5180440"/>
            <a:ext cx="15284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sub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title</a:t>
            </a:r>
            <a:r>
              <a:rPr sz="1500" b="1" spc="-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manu02</a:t>
            </a:r>
            <a:endParaRPr sz="15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89437" y="6923324"/>
            <a:ext cx="15284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sub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title</a:t>
            </a:r>
            <a:r>
              <a:rPr sz="1500" b="1" spc="-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manu03</a:t>
            </a:r>
            <a:endParaRPr sz="15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89437" y="8637824"/>
            <a:ext cx="15284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sub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title</a:t>
            </a:r>
            <a:r>
              <a:rPr sz="1500" b="1" spc="-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manu04</a:t>
            </a:r>
            <a:endParaRPr sz="15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316359" y="7079258"/>
            <a:ext cx="549275" cy="0"/>
          </a:xfrm>
          <a:custGeom>
            <a:avLst/>
            <a:gdLst/>
            <a:ahLst/>
            <a:cxnLst/>
            <a:rect l="l" t="t" r="r" b="b"/>
            <a:pathLst>
              <a:path w="549275">
                <a:moveTo>
                  <a:pt x="54902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447640" y="7079258"/>
            <a:ext cx="549275" cy="0"/>
          </a:xfrm>
          <a:custGeom>
            <a:avLst/>
            <a:gdLst/>
            <a:ahLst/>
            <a:cxnLst/>
            <a:rect l="l" t="t" r="r" b="b"/>
            <a:pathLst>
              <a:path w="549275">
                <a:moveTo>
                  <a:pt x="54902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316359" y="8791799"/>
            <a:ext cx="549275" cy="0"/>
          </a:xfrm>
          <a:custGeom>
            <a:avLst/>
            <a:gdLst/>
            <a:ahLst/>
            <a:cxnLst/>
            <a:rect l="l" t="t" r="r" b="b"/>
            <a:pathLst>
              <a:path w="549275">
                <a:moveTo>
                  <a:pt x="54902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447640" y="8791799"/>
            <a:ext cx="549275" cy="0"/>
          </a:xfrm>
          <a:custGeom>
            <a:avLst/>
            <a:gdLst/>
            <a:ahLst/>
            <a:cxnLst/>
            <a:rect l="l" t="t" r="r" b="b"/>
            <a:pathLst>
              <a:path w="549275">
                <a:moveTo>
                  <a:pt x="54902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16359" y="5328716"/>
            <a:ext cx="549275" cy="0"/>
          </a:xfrm>
          <a:custGeom>
            <a:avLst/>
            <a:gdLst/>
            <a:ahLst/>
            <a:cxnLst/>
            <a:rect l="l" t="t" r="r" b="b"/>
            <a:pathLst>
              <a:path w="549275">
                <a:moveTo>
                  <a:pt x="54902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447640" y="5328716"/>
            <a:ext cx="549275" cy="0"/>
          </a:xfrm>
          <a:custGeom>
            <a:avLst/>
            <a:gdLst/>
            <a:ahLst/>
            <a:cxnLst/>
            <a:rect l="l" t="t" r="r" b="b"/>
            <a:pathLst>
              <a:path w="549275">
                <a:moveTo>
                  <a:pt x="54902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316359" y="3614068"/>
            <a:ext cx="549275" cy="0"/>
          </a:xfrm>
          <a:custGeom>
            <a:avLst/>
            <a:gdLst/>
            <a:ahLst/>
            <a:cxnLst/>
            <a:rect l="l" t="t" r="r" b="b"/>
            <a:pathLst>
              <a:path w="549275">
                <a:moveTo>
                  <a:pt x="54902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447640" y="3614068"/>
            <a:ext cx="549275" cy="0"/>
          </a:xfrm>
          <a:custGeom>
            <a:avLst/>
            <a:gdLst/>
            <a:ahLst/>
            <a:cxnLst/>
            <a:rect l="l" t="t" r="r" b="b"/>
            <a:pathLst>
              <a:path w="549275">
                <a:moveTo>
                  <a:pt x="54902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6C247F5F-9F1A-ED40-9904-D2812AB94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1638" y="492086"/>
            <a:ext cx="2501900" cy="2501900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DD10700D-D7B4-1943-9FD7-D0E410D37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2348" y="567324"/>
            <a:ext cx="2501900" cy="25019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36606" y="703785"/>
            <a:ext cx="1751964" cy="945131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 marR="25400" indent="-635" algn="ctr">
              <a:lnSpc>
                <a:spcPts val="3300"/>
              </a:lnSpc>
              <a:spcBef>
                <a:spcPts val="770"/>
              </a:spcBef>
            </a:pPr>
            <a:r>
              <a:rPr dirty="0"/>
              <a:t>CAFE  COFFEE</a:t>
            </a:r>
            <a:endParaRPr sz="1500" dirty="0"/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F712E277-B829-DA4E-A09C-2E7F0A166FD0}"/>
              </a:ext>
            </a:extLst>
          </p:cNvPr>
          <p:cNvSpPr txBox="1">
            <a:spLocks/>
          </p:cNvSpPr>
          <p:nvPr/>
        </p:nvSpPr>
        <p:spPr>
          <a:xfrm>
            <a:off x="4736606" y="1651736"/>
            <a:ext cx="1751964" cy="29110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>
            <a:lvl1pPr>
              <a:defRPr sz="3300" b="0" i="0">
                <a:solidFill>
                  <a:srgbClr val="6D6E7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lnSpc>
                <a:spcPts val="1500"/>
              </a:lnSpc>
            </a:pPr>
            <a:r>
              <a:rPr kumimoji="0" lang="en" sz="1500" kern="0" dirty="0"/>
              <a:t>relax </a:t>
            </a:r>
            <a:r>
              <a:rPr kumimoji="0" lang="en" sz="1500" kern="0" spc="-5" dirty="0"/>
              <a:t>and good</a:t>
            </a:r>
            <a:r>
              <a:rPr kumimoji="0" lang="en" sz="1500" kern="0" spc="-95" dirty="0"/>
              <a:t> </a:t>
            </a:r>
            <a:r>
              <a:rPr kumimoji="0" lang="en" sz="1500" kern="0" dirty="0"/>
              <a:t>taste</a:t>
            </a: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AF9526D6-4BB1-EE49-87E3-D88AC6F4CF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2098837"/>
            <a:ext cx="726059" cy="6806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118</Words>
  <Application>Microsoft Macintosh PowerPoint</Application>
  <PresentationFormat>ユーザー設定</PresentationFormat>
  <Paragraphs>30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CAFE  COFFEE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CAFE  COFFEE</dc:title>
  <cp:lastModifiedBy>春樹 富永</cp:lastModifiedBy>
  <cp:revision>1</cp:revision>
  <dcterms:created xsi:type="dcterms:W3CDTF">2020-02-10T08:54:49Z</dcterms:created>
  <dcterms:modified xsi:type="dcterms:W3CDTF">2020-02-10T08:57:23Z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2020-02-10T00:00:00Z</vt:filetime>
  </property>
  <property fmtid="{D5CDD505-2E9C-101B-9397-08002B2CF9AE}" pid="3" name="Creator">
    <vt:lpwstr>Adobe Illustrator 24.0 (Macintosh)</vt:lpwstr>
  </property>
  <property fmtid="{D5CDD505-2E9C-101B-9397-08002B2CF9AE}" pid="4" name="LastSaved">
    <vt:filetime>2020-02-10T00:00:00Z</vt:filetime>
  </property>
</Properties>
</file>