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2"/>
  </p:sldIdLst>
  <p:sldSz cx="7772400" cy="10909300"/>
  <p:notesSz cx="7772400" cy="109093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4A6"/>
    <a:srgbClr val="FFBF1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1"/>
    <p:restoredTop sz="94694"/>
  </p:normalViewPr>
  <p:slideViewPr>
    <p:cSldViewPr>
      <p:cViewPr varScale="1">
        <p:scale>
          <a:sx n="73" d="100"/>
          <a:sy n="73" d="100"/>
        </p:scale>
        <p:origin x="3520" y="208"/>
      </p:cViewPr>
      <p:guideLst/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583406" y="3381883"/>
            <a:ext cx="6611937" cy="229095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166812" y="6109208"/>
            <a:ext cx="5445125" cy="27273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EBE10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EBE10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388937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4006056" y="2509139"/>
            <a:ext cx="3383756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7600" b="1" i="0">
                <a:solidFill>
                  <a:srgbClr val="FEBE10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12"/>
            <a:ext cx="3040380" cy="5367020"/>
          </a:xfrm>
          <a:custGeom>
            <a:avLst/>
            <a:gdLst/>
            <a:ahLst/>
            <a:cxnLst/>
            <a:rect l="l" t="t" r="r" b="b"/>
            <a:pathLst>
              <a:path w="3040380" h="5367020">
                <a:moveTo>
                  <a:pt x="3029686" y="0"/>
                </a:moveTo>
                <a:lnTo>
                  <a:pt x="0" y="0"/>
                </a:lnTo>
                <a:lnTo>
                  <a:pt x="0" y="5344461"/>
                </a:lnTo>
                <a:lnTo>
                  <a:pt x="34224" y="5354305"/>
                </a:lnTo>
                <a:lnTo>
                  <a:pt x="77923" y="5362404"/>
                </a:lnTo>
                <a:lnTo>
                  <a:pt x="122156" y="5366419"/>
                </a:lnTo>
                <a:lnTo>
                  <a:pt x="166765" y="5366540"/>
                </a:lnTo>
                <a:lnTo>
                  <a:pt x="211590" y="5362954"/>
                </a:lnTo>
                <a:lnTo>
                  <a:pt x="256473" y="5355849"/>
                </a:lnTo>
                <a:lnTo>
                  <a:pt x="301255" y="5345414"/>
                </a:lnTo>
                <a:lnTo>
                  <a:pt x="345777" y="5331838"/>
                </a:lnTo>
                <a:lnTo>
                  <a:pt x="389880" y="5315308"/>
                </a:lnTo>
                <a:lnTo>
                  <a:pt x="433406" y="5296012"/>
                </a:lnTo>
                <a:lnTo>
                  <a:pt x="476195" y="5274139"/>
                </a:lnTo>
                <a:lnTo>
                  <a:pt x="518089" y="5249878"/>
                </a:lnTo>
                <a:lnTo>
                  <a:pt x="558930" y="5223416"/>
                </a:lnTo>
                <a:lnTo>
                  <a:pt x="598557" y="5194941"/>
                </a:lnTo>
                <a:lnTo>
                  <a:pt x="636812" y="5164643"/>
                </a:lnTo>
                <a:lnTo>
                  <a:pt x="673537" y="5132709"/>
                </a:lnTo>
                <a:lnTo>
                  <a:pt x="708573" y="5099328"/>
                </a:lnTo>
                <a:lnTo>
                  <a:pt x="741761" y="5064687"/>
                </a:lnTo>
                <a:lnTo>
                  <a:pt x="772942" y="5028976"/>
                </a:lnTo>
                <a:lnTo>
                  <a:pt x="804115" y="4990285"/>
                </a:lnTo>
                <a:lnTo>
                  <a:pt x="834035" y="4950622"/>
                </a:lnTo>
                <a:lnTo>
                  <a:pt x="862680" y="4910031"/>
                </a:lnTo>
                <a:lnTo>
                  <a:pt x="890032" y="4868557"/>
                </a:lnTo>
                <a:lnTo>
                  <a:pt x="916069" y="4826243"/>
                </a:lnTo>
                <a:lnTo>
                  <a:pt x="940772" y="4783135"/>
                </a:lnTo>
                <a:lnTo>
                  <a:pt x="964120" y="4739276"/>
                </a:lnTo>
                <a:lnTo>
                  <a:pt x="986093" y="4694711"/>
                </a:lnTo>
                <a:lnTo>
                  <a:pt x="1006670" y="4649484"/>
                </a:lnTo>
                <a:lnTo>
                  <a:pt x="1025832" y="4603640"/>
                </a:lnTo>
                <a:lnTo>
                  <a:pt x="1043559" y="4557223"/>
                </a:lnTo>
                <a:lnTo>
                  <a:pt x="1059829" y="4510277"/>
                </a:lnTo>
                <a:lnTo>
                  <a:pt x="1074624" y="4462847"/>
                </a:lnTo>
                <a:lnTo>
                  <a:pt x="1087922" y="4414977"/>
                </a:lnTo>
                <a:lnTo>
                  <a:pt x="1099703" y="4366712"/>
                </a:lnTo>
                <a:lnTo>
                  <a:pt x="1109948" y="4318096"/>
                </a:lnTo>
                <a:lnTo>
                  <a:pt x="1118636" y="4269173"/>
                </a:lnTo>
                <a:lnTo>
                  <a:pt x="1125502" y="4222257"/>
                </a:lnTo>
                <a:lnTo>
                  <a:pt x="1131084" y="4175087"/>
                </a:lnTo>
                <a:lnTo>
                  <a:pt x="1135473" y="4127685"/>
                </a:lnTo>
                <a:lnTo>
                  <a:pt x="1138757" y="4080072"/>
                </a:lnTo>
                <a:lnTo>
                  <a:pt x="1141026" y="4032268"/>
                </a:lnTo>
                <a:lnTo>
                  <a:pt x="1142369" y="3984296"/>
                </a:lnTo>
                <a:lnTo>
                  <a:pt x="1142875" y="3936175"/>
                </a:lnTo>
                <a:lnTo>
                  <a:pt x="1142634" y="3887928"/>
                </a:lnTo>
                <a:lnTo>
                  <a:pt x="1141735" y="3839576"/>
                </a:lnTo>
                <a:lnTo>
                  <a:pt x="1140266" y="3791140"/>
                </a:lnTo>
                <a:lnTo>
                  <a:pt x="1138318" y="3742641"/>
                </a:lnTo>
                <a:lnTo>
                  <a:pt x="1135980" y="3694100"/>
                </a:lnTo>
                <a:lnTo>
                  <a:pt x="1133340" y="3645538"/>
                </a:lnTo>
                <a:lnTo>
                  <a:pt x="1130489" y="3596977"/>
                </a:lnTo>
                <a:lnTo>
                  <a:pt x="1127515" y="3548438"/>
                </a:lnTo>
                <a:lnTo>
                  <a:pt x="1124508" y="3499941"/>
                </a:lnTo>
                <a:lnTo>
                  <a:pt x="1121557" y="3451509"/>
                </a:lnTo>
                <a:lnTo>
                  <a:pt x="1118752" y="3403162"/>
                </a:lnTo>
                <a:lnTo>
                  <a:pt x="1116181" y="3354922"/>
                </a:lnTo>
                <a:lnTo>
                  <a:pt x="1113934" y="3306810"/>
                </a:lnTo>
                <a:lnTo>
                  <a:pt x="1112100" y="3258846"/>
                </a:lnTo>
                <a:lnTo>
                  <a:pt x="1110768" y="3211053"/>
                </a:lnTo>
                <a:lnTo>
                  <a:pt x="1110028" y="3163451"/>
                </a:lnTo>
                <a:lnTo>
                  <a:pt x="1109969" y="3116061"/>
                </a:lnTo>
                <a:lnTo>
                  <a:pt x="1110680" y="3068906"/>
                </a:lnTo>
                <a:lnTo>
                  <a:pt x="1112251" y="3022005"/>
                </a:lnTo>
                <a:lnTo>
                  <a:pt x="1114771" y="2975380"/>
                </a:lnTo>
                <a:lnTo>
                  <a:pt x="1118329" y="2929053"/>
                </a:lnTo>
                <a:lnTo>
                  <a:pt x="1123014" y="2883044"/>
                </a:lnTo>
                <a:lnTo>
                  <a:pt x="1128916" y="2837374"/>
                </a:lnTo>
                <a:lnTo>
                  <a:pt x="1136123" y="2792066"/>
                </a:lnTo>
                <a:lnTo>
                  <a:pt x="1144726" y="2747139"/>
                </a:lnTo>
                <a:lnTo>
                  <a:pt x="1154814" y="2702616"/>
                </a:lnTo>
                <a:lnTo>
                  <a:pt x="1166475" y="2658518"/>
                </a:lnTo>
                <a:lnTo>
                  <a:pt x="1179799" y="2614865"/>
                </a:lnTo>
                <a:lnTo>
                  <a:pt x="1194875" y="2571678"/>
                </a:lnTo>
                <a:lnTo>
                  <a:pt x="1211794" y="2528980"/>
                </a:lnTo>
                <a:lnTo>
                  <a:pt x="1230643" y="2486791"/>
                </a:lnTo>
                <a:lnTo>
                  <a:pt x="1251512" y="2445133"/>
                </a:lnTo>
                <a:lnTo>
                  <a:pt x="1274490" y="2404026"/>
                </a:lnTo>
                <a:lnTo>
                  <a:pt x="1300715" y="2361637"/>
                </a:lnTo>
                <a:lnTo>
                  <a:pt x="1328512" y="2320631"/>
                </a:lnTo>
                <a:lnTo>
                  <a:pt x="1357791" y="2280930"/>
                </a:lnTo>
                <a:lnTo>
                  <a:pt x="1388463" y="2242457"/>
                </a:lnTo>
                <a:lnTo>
                  <a:pt x="1420437" y="2205135"/>
                </a:lnTo>
                <a:lnTo>
                  <a:pt x="1453624" y="2168887"/>
                </a:lnTo>
                <a:lnTo>
                  <a:pt x="1487934" y="2133634"/>
                </a:lnTo>
                <a:lnTo>
                  <a:pt x="1523277" y="2099301"/>
                </a:lnTo>
                <a:lnTo>
                  <a:pt x="1559563" y="2065808"/>
                </a:lnTo>
                <a:lnTo>
                  <a:pt x="1596703" y="2033079"/>
                </a:lnTo>
                <a:lnTo>
                  <a:pt x="1634605" y="2001037"/>
                </a:lnTo>
                <a:lnTo>
                  <a:pt x="1673181" y="1969605"/>
                </a:lnTo>
                <a:lnTo>
                  <a:pt x="1712341" y="1938704"/>
                </a:lnTo>
                <a:lnTo>
                  <a:pt x="1751994" y="1908257"/>
                </a:lnTo>
                <a:lnTo>
                  <a:pt x="1792052" y="1878188"/>
                </a:lnTo>
                <a:lnTo>
                  <a:pt x="1873018" y="1818872"/>
                </a:lnTo>
                <a:lnTo>
                  <a:pt x="2035842" y="1701361"/>
                </a:lnTo>
                <a:lnTo>
                  <a:pt x="2076210" y="1671766"/>
                </a:lnTo>
                <a:lnTo>
                  <a:pt x="2116262" y="1641929"/>
                </a:lnTo>
                <a:lnTo>
                  <a:pt x="2155910" y="1611773"/>
                </a:lnTo>
                <a:lnTo>
                  <a:pt x="2195062" y="1581221"/>
                </a:lnTo>
                <a:lnTo>
                  <a:pt x="2233630" y="1550195"/>
                </a:lnTo>
                <a:lnTo>
                  <a:pt x="2271523" y="1518618"/>
                </a:lnTo>
                <a:lnTo>
                  <a:pt x="2308651" y="1486412"/>
                </a:lnTo>
                <a:lnTo>
                  <a:pt x="2346233" y="1452622"/>
                </a:lnTo>
                <a:lnTo>
                  <a:pt x="2383381" y="1418224"/>
                </a:lnTo>
                <a:lnTo>
                  <a:pt x="2420043" y="1383214"/>
                </a:lnTo>
                <a:lnTo>
                  <a:pt x="2456163" y="1347588"/>
                </a:lnTo>
                <a:lnTo>
                  <a:pt x="2491686" y="1311341"/>
                </a:lnTo>
                <a:lnTo>
                  <a:pt x="2526558" y="1274470"/>
                </a:lnTo>
                <a:lnTo>
                  <a:pt x="2560726" y="1236970"/>
                </a:lnTo>
                <a:lnTo>
                  <a:pt x="2594133" y="1198837"/>
                </a:lnTo>
                <a:lnTo>
                  <a:pt x="2626726" y="1160067"/>
                </a:lnTo>
                <a:lnTo>
                  <a:pt x="2658449" y="1120655"/>
                </a:lnTo>
                <a:lnTo>
                  <a:pt x="2689250" y="1080597"/>
                </a:lnTo>
                <a:lnTo>
                  <a:pt x="2719072" y="1039888"/>
                </a:lnTo>
                <a:lnTo>
                  <a:pt x="2747861" y="998525"/>
                </a:lnTo>
                <a:lnTo>
                  <a:pt x="2775563" y="956504"/>
                </a:lnTo>
                <a:lnTo>
                  <a:pt x="2802124" y="913819"/>
                </a:lnTo>
                <a:lnTo>
                  <a:pt x="2827488" y="870467"/>
                </a:lnTo>
                <a:lnTo>
                  <a:pt x="2851602" y="826444"/>
                </a:lnTo>
                <a:lnTo>
                  <a:pt x="2874410" y="781745"/>
                </a:lnTo>
                <a:lnTo>
                  <a:pt x="2895859" y="736365"/>
                </a:lnTo>
                <a:lnTo>
                  <a:pt x="2915893" y="690302"/>
                </a:lnTo>
                <a:lnTo>
                  <a:pt x="2934458" y="643549"/>
                </a:lnTo>
                <a:lnTo>
                  <a:pt x="2951500" y="596104"/>
                </a:lnTo>
                <a:lnTo>
                  <a:pt x="2973092" y="529162"/>
                </a:lnTo>
                <a:lnTo>
                  <a:pt x="2991535" y="464640"/>
                </a:lnTo>
                <a:lnTo>
                  <a:pt x="3006898" y="402492"/>
                </a:lnTo>
                <a:lnTo>
                  <a:pt x="3019253" y="342673"/>
                </a:lnTo>
                <a:lnTo>
                  <a:pt x="3028670" y="285135"/>
                </a:lnTo>
                <a:lnTo>
                  <a:pt x="3035222" y="229832"/>
                </a:lnTo>
                <a:lnTo>
                  <a:pt x="3038978" y="176718"/>
                </a:lnTo>
                <a:lnTo>
                  <a:pt x="3040010" y="125747"/>
                </a:lnTo>
                <a:lnTo>
                  <a:pt x="3038389" y="76872"/>
                </a:lnTo>
                <a:lnTo>
                  <a:pt x="3034186" y="30046"/>
                </a:lnTo>
                <a:lnTo>
                  <a:pt x="3029686" y="0"/>
                </a:lnTo>
                <a:close/>
              </a:path>
            </a:pathLst>
          </a:custGeom>
          <a:solidFill>
            <a:srgbClr val="0083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2810534" y="12"/>
            <a:ext cx="4965700" cy="3228975"/>
          </a:xfrm>
          <a:custGeom>
            <a:avLst/>
            <a:gdLst/>
            <a:ahLst/>
            <a:cxnLst/>
            <a:rect l="l" t="t" r="r" b="b"/>
            <a:pathLst>
              <a:path w="4965700" h="3228975">
                <a:moveTo>
                  <a:pt x="4965459" y="0"/>
                </a:moveTo>
                <a:lnTo>
                  <a:pt x="0" y="0"/>
                </a:lnTo>
                <a:lnTo>
                  <a:pt x="7579" y="13222"/>
                </a:lnTo>
                <a:lnTo>
                  <a:pt x="33179" y="54017"/>
                </a:lnTo>
                <a:lnTo>
                  <a:pt x="60414" y="94108"/>
                </a:lnTo>
                <a:lnTo>
                  <a:pt x="89106" y="133485"/>
                </a:lnTo>
                <a:lnTo>
                  <a:pt x="119076" y="172137"/>
                </a:lnTo>
                <a:lnTo>
                  <a:pt x="150145" y="210057"/>
                </a:lnTo>
                <a:lnTo>
                  <a:pt x="182136" y="247233"/>
                </a:lnTo>
                <a:lnTo>
                  <a:pt x="214868" y="283657"/>
                </a:lnTo>
                <a:lnTo>
                  <a:pt x="248164" y="319318"/>
                </a:lnTo>
                <a:lnTo>
                  <a:pt x="281845" y="354207"/>
                </a:lnTo>
                <a:lnTo>
                  <a:pt x="315732" y="388315"/>
                </a:lnTo>
                <a:lnTo>
                  <a:pt x="349646" y="421632"/>
                </a:lnTo>
                <a:lnTo>
                  <a:pt x="383408" y="454147"/>
                </a:lnTo>
                <a:lnTo>
                  <a:pt x="416840" y="485853"/>
                </a:lnTo>
                <a:lnTo>
                  <a:pt x="519574" y="581657"/>
                </a:lnTo>
                <a:lnTo>
                  <a:pt x="595286" y="650951"/>
                </a:lnTo>
                <a:lnTo>
                  <a:pt x="633477" y="685277"/>
                </a:lnTo>
                <a:lnTo>
                  <a:pt x="671927" y="719319"/>
                </a:lnTo>
                <a:lnTo>
                  <a:pt x="710662" y="753025"/>
                </a:lnTo>
                <a:lnTo>
                  <a:pt x="749711" y="786343"/>
                </a:lnTo>
                <a:lnTo>
                  <a:pt x="789100" y="819221"/>
                </a:lnTo>
                <a:lnTo>
                  <a:pt x="828855" y="851605"/>
                </a:lnTo>
                <a:lnTo>
                  <a:pt x="869004" y="883445"/>
                </a:lnTo>
                <a:lnTo>
                  <a:pt x="909574" y="914688"/>
                </a:lnTo>
                <a:lnTo>
                  <a:pt x="950591" y="945281"/>
                </a:lnTo>
                <a:lnTo>
                  <a:pt x="992082" y="975173"/>
                </a:lnTo>
                <a:lnTo>
                  <a:pt x="1034074" y="1004310"/>
                </a:lnTo>
                <a:lnTo>
                  <a:pt x="1076595" y="1032642"/>
                </a:lnTo>
                <a:lnTo>
                  <a:pt x="1119670" y="1060115"/>
                </a:lnTo>
                <a:lnTo>
                  <a:pt x="1163328" y="1086677"/>
                </a:lnTo>
                <a:lnTo>
                  <a:pt x="1207594" y="1112276"/>
                </a:lnTo>
                <a:lnTo>
                  <a:pt x="1252496" y="1136861"/>
                </a:lnTo>
                <a:lnTo>
                  <a:pt x="1296411" y="1159571"/>
                </a:lnTo>
                <a:lnTo>
                  <a:pt x="1340761" y="1181254"/>
                </a:lnTo>
                <a:lnTo>
                  <a:pt x="1385524" y="1201960"/>
                </a:lnTo>
                <a:lnTo>
                  <a:pt x="1430678" y="1221741"/>
                </a:lnTo>
                <a:lnTo>
                  <a:pt x="1476202" y="1240646"/>
                </a:lnTo>
                <a:lnTo>
                  <a:pt x="1522074" y="1258725"/>
                </a:lnTo>
                <a:lnTo>
                  <a:pt x="1568273" y="1276029"/>
                </a:lnTo>
                <a:lnTo>
                  <a:pt x="1614776" y="1292608"/>
                </a:lnTo>
                <a:lnTo>
                  <a:pt x="1661562" y="1308513"/>
                </a:lnTo>
                <a:lnTo>
                  <a:pt x="1708609" y="1323794"/>
                </a:lnTo>
                <a:lnTo>
                  <a:pt x="1755895" y="1338501"/>
                </a:lnTo>
                <a:lnTo>
                  <a:pt x="1803400" y="1352684"/>
                </a:lnTo>
                <a:lnTo>
                  <a:pt x="1851101" y="1366395"/>
                </a:lnTo>
                <a:lnTo>
                  <a:pt x="1947004" y="1392598"/>
                </a:lnTo>
                <a:lnTo>
                  <a:pt x="2043432" y="1417512"/>
                </a:lnTo>
                <a:lnTo>
                  <a:pt x="2382553" y="1500379"/>
                </a:lnTo>
                <a:lnTo>
                  <a:pt x="2575403" y="1549505"/>
                </a:lnTo>
                <a:lnTo>
                  <a:pt x="2671010" y="1575860"/>
                </a:lnTo>
                <a:lnTo>
                  <a:pt x="2718533" y="1589662"/>
                </a:lnTo>
                <a:lnTo>
                  <a:pt x="2765840" y="1603947"/>
                </a:lnTo>
                <a:lnTo>
                  <a:pt x="2812909" y="1618765"/>
                </a:lnTo>
                <a:lnTo>
                  <a:pt x="2859719" y="1634168"/>
                </a:lnTo>
                <a:lnTo>
                  <a:pt x="2906248" y="1650205"/>
                </a:lnTo>
                <a:lnTo>
                  <a:pt x="2952474" y="1666926"/>
                </a:lnTo>
                <a:lnTo>
                  <a:pt x="2998376" y="1684382"/>
                </a:lnTo>
                <a:lnTo>
                  <a:pt x="3043932" y="1702624"/>
                </a:lnTo>
                <a:lnTo>
                  <a:pt x="3089120" y="1721701"/>
                </a:lnTo>
                <a:lnTo>
                  <a:pt x="3133919" y="1741664"/>
                </a:lnTo>
                <a:lnTo>
                  <a:pt x="3178306" y="1762564"/>
                </a:lnTo>
                <a:lnTo>
                  <a:pt x="3222261" y="1784450"/>
                </a:lnTo>
                <a:lnTo>
                  <a:pt x="3265761" y="1807373"/>
                </a:lnTo>
                <a:lnTo>
                  <a:pt x="3308785" y="1831383"/>
                </a:lnTo>
                <a:lnTo>
                  <a:pt x="3351311" y="1856531"/>
                </a:lnTo>
                <a:lnTo>
                  <a:pt x="3393436" y="1883015"/>
                </a:lnTo>
                <a:lnTo>
                  <a:pt x="3434850" y="1910823"/>
                </a:lnTo>
                <a:lnTo>
                  <a:pt x="3475397" y="1939976"/>
                </a:lnTo>
                <a:lnTo>
                  <a:pt x="3514919" y="1970495"/>
                </a:lnTo>
                <a:lnTo>
                  <a:pt x="3553260" y="2002401"/>
                </a:lnTo>
                <a:lnTo>
                  <a:pt x="3590263" y="2035714"/>
                </a:lnTo>
                <a:lnTo>
                  <a:pt x="3625772" y="2070456"/>
                </a:lnTo>
                <a:lnTo>
                  <a:pt x="3659631" y="2106648"/>
                </a:lnTo>
                <a:lnTo>
                  <a:pt x="3691682" y="2144311"/>
                </a:lnTo>
                <a:lnTo>
                  <a:pt x="3721769" y="2183465"/>
                </a:lnTo>
                <a:lnTo>
                  <a:pt x="3749736" y="2224132"/>
                </a:lnTo>
                <a:lnTo>
                  <a:pt x="3775425" y="2266332"/>
                </a:lnTo>
                <a:lnTo>
                  <a:pt x="3798681" y="2310087"/>
                </a:lnTo>
                <a:lnTo>
                  <a:pt x="3819328" y="2355026"/>
                </a:lnTo>
                <a:lnTo>
                  <a:pt x="3837864" y="2400865"/>
                </a:lnTo>
                <a:lnTo>
                  <a:pt x="3854929" y="2447331"/>
                </a:lnTo>
                <a:lnTo>
                  <a:pt x="3871165" y="2494157"/>
                </a:lnTo>
                <a:lnTo>
                  <a:pt x="3887211" y="2541072"/>
                </a:lnTo>
                <a:lnTo>
                  <a:pt x="3903710" y="2587807"/>
                </a:lnTo>
                <a:lnTo>
                  <a:pt x="3921302" y="2634092"/>
                </a:lnTo>
                <a:lnTo>
                  <a:pt x="3940629" y="2679657"/>
                </a:lnTo>
                <a:lnTo>
                  <a:pt x="3960638" y="2720790"/>
                </a:lnTo>
                <a:lnTo>
                  <a:pt x="3982786" y="2760570"/>
                </a:lnTo>
                <a:lnTo>
                  <a:pt x="4006979" y="2798964"/>
                </a:lnTo>
                <a:lnTo>
                  <a:pt x="4033124" y="2835940"/>
                </a:lnTo>
                <a:lnTo>
                  <a:pt x="4061125" y="2871466"/>
                </a:lnTo>
                <a:lnTo>
                  <a:pt x="4090890" y="2905510"/>
                </a:lnTo>
                <a:lnTo>
                  <a:pt x="4122323" y="2938040"/>
                </a:lnTo>
                <a:lnTo>
                  <a:pt x="4155332" y="2969025"/>
                </a:lnTo>
                <a:lnTo>
                  <a:pt x="4189821" y="2998432"/>
                </a:lnTo>
                <a:lnTo>
                  <a:pt x="4225696" y="3026229"/>
                </a:lnTo>
                <a:lnTo>
                  <a:pt x="4262865" y="3052384"/>
                </a:lnTo>
                <a:lnTo>
                  <a:pt x="4301231" y="3076865"/>
                </a:lnTo>
                <a:lnTo>
                  <a:pt x="4340702" y="3099641"/>
                </a:lnTo>
                <a:lnTo>
                  <a:pt x="4381183" y="3120679"/>
                </a:lnTo>
                <a:lnTo>
                  <a:pt x="4422581" y="3139948"/>
                </a:lnTo>
                <a:lnTo>
                  <a:pt x="4464800" y="3157415"/>
                </a:lnTo>
                <a:lnTo>
                  <a:pt x="4507747" y="3173048"/>
                </a:lnTo>
                <a:lnTo>
                  <a:pt x="4551328" y="3186816"/>
                </a:lnTo>
                <a:lnTo>
                  <a:pt x="4595449" y="3198687"/>
                </a:lnTo>
                <a:lnTo>
                  <a:pt x="4640016" y="3208628"/>
                </a:lnTo>
                <a:lnTo>
                  <a:pt x="4684934" y="3216607"/>
                </a:lnTo>
                <a:lnTo>
                  <a:pt x="4730110" y="3222594"/>
                </a:lnTo>
                <a:lnTo>
                  <a:pt x="4775449" y="3226554"/>
                </a:lnTo>
                <a:lnTo>
                  <a:pt x="4820857" y="3228458"/>
                </a:lnTo>
                <a:lnTo>
                  <a:pt x="4866241" y="3228272"/>
                </a:lnTo>
                <a:lnTo>
                  <a:pt x="4911505" y="3225965"/>
                </a:lnTo>
                <a:lnTo>
                  <a:pt x="4956557" y="3221505"/>
                </a:lnTo>
                <a:lnTo>
                  <a:pt x="4965459" y="3220182"/>
                </a:lnTo>
                <a:lnTo>
                  <a:pt x="4965459" y="0"/>
                </a:lnTo>
                <a:close/>
              </a:path>
            </a:pathLst>
          </a:custGeom>
          <a:solidFill>
            <a:srgbClr val="FEBE1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0" y="4683434"/>
            <a:ext cx="5196205" cy="6224905"/>
          </a:xfrm>
          <a:custGeom>
            <a:avLst/>
            <a:gdLst/>
            <a:ahLst/>
            <a:cxnLst/>
            <a:rect l="l" t="t" r="r" b="b"/>
            <a:pathLst>
              <a:path w="5196205" h="6224905">
                <a:moveTo>
                  <a:pt x="0" y="0"/>
                </a:moveTo>
                <a:lnTo>
                  <a:pt x="0" y="6224570"/>
                </a:lnTo>
                <a:lnTo>
                  <a:pt x="4989370" y="6224570"/>
                </a:lnTo>
                <a:lnTo>
                  <a:pt x="5010005" y="6191738"/>
                </a:lnTo>
                <a:lnTo>
                  <a:pt x="5032468" y="6153323"/>
                </a:lnTo>
                <a:lnTo>
                  <a:pt x="5053677" y="6114171"/>
                </a:lnTo>
                <a:lnTo>
                  <a:pt x="5073602" y="6074275"/>
                </a:lnTo>
                <a:lnTo>
                  <a:pt x="5092209" y="6033629"/>
                </a:lnTo>
                <a:lnTo>
                  <a:pt x="5109467" y="5992227"/>
                </a:lnTo>
                <a:lnTo>
                  <a:pt x="5125344" y="5950064"/>
                </a:lnTo>
                <a:lnTo>
                  <a:pt x="5139808" y="5907133"/>
                </a:lnTo>
                <a:lnTo>
                  <a:pt x="5152827" y="5863429"/>
                </a:lnTo>
                <a:lnTo>
                  <a:pt x="5164369" y="5818945"/>
                </a:lnTo>
                <a:lnTo>
                  <a:pt x="5174402" y="5773676"/>
                </a:lnTo>
                <a:lnTo>
                  <a:pt x="5183237" y="5724005"/>
                </a:lnTo>
                <a:lnTo>
                  <a:pt x="5189677" y="5674098"/>
                </a:lnTo>
                <a:lnTo>
                  <a:pt x="5193779" y="5624022"/>
                </a:lnTo>
                <a:lnTo>
                  <a:pt x="5195603" y="5573842"/>
                </a:lnTo>
                <a:lnTo>
                  <a:pt x="5195208" y="5523626"/>
                </a:lnTo>
                <a:lnTo>
                  <a:pt x="5192651" y="5473437"/>
                </a:lnTo>
                <a:lnTo>
                  <a:pt x="5187992" y="5423344"/>
                </a:lnTo>
                <a:lnTo>
                  <a:pt x="5181290" y="5373411"/>
                </a:lnTo>
                <a:lnTo>
                  <a:pt x="5172602" y="5323704"/>
                </a:lnTo>
                <a:lnTo>
                  <a:pt x="5161987" y="5274290"/>
                </a:lnTo>
                <a:lnTo>
                  <a:pt x="5149505" y="5225235"/>
                </a:lnTo>
                <a:lnTo>
                  <a:pt x="5135213" y="5176604"/>
                </a:lnTo>
                <a:lnTo>
                  <a:pt x="5119171" y="5128463"/>
                </a:lnTo>
                <a:lnTo>
                  <a:pt x="5101437" y="5080879"/>
                </a:lnTo>
                <a:lnTo>
                  <a:pt x="5082070" y="5033917"/>
                </a:lnTo>
                <a:lnTo>
                  <a:pt x="5061128" y="4987644"/>
                </a:lnTo>
                <a:lnTo>
                  <a:pt x="5038669" y="4942124"/>
                </a:lnTo>
                <a:lnTo>
                  <a:pt x="5014754" y="4897425"/>
                </a:lnTo>
                <a:lnTo>
                  <a:pt x="4989440" y="4853612"/>
                </a:lnTo>
                <a:lnTo>
                  <a:pt x="4962760" y="4810587"/>
                </a:lnTo>
                <a:lnTo>
                  <a:pt x="4934868" y="4768418"/>
                </a:lnTo>
                <a:lnTo>
                  <a:pt x="4905815" y="4727088"/>
                </a:lnTo>
                <a:lnTo>
                  <a:pt x="4875649" y="4686583"/>
                </a:lnTo>
                <a:lnTo>
                  <a:pt x="4844422" y="4646887"/>
                </a:lnTo>
                <a:lnTo>
                  <a:pt x="4812183" y="4607982"/>
                </a:lnTo>
                <a:lnTo>
                  <a:pt x="4778982" y="4569855"/>
                </a:lnTo>
                <a:lnTo>
                  <a:pt x="4744869" y="4532488"/>
                </a:lnTo>
                <a:lnTo>
                  <a:pt x="4709895" y="4495867"/>
                </a:lnTo>
                <a:lnTo>
                  <a:pt x="4674108" y="4459975"/>
                </a:lnTo>
                <a:lnTo>
                  <a:pt x="4637561" y="4424797"/>
                </a:lnTo>
                <a:lnTo>
                  <a:pt x="4600531" y="4390526"/>
                </a:lnTo>
                <a:lnTo>
                  <a:pt x="4562848" y="4356929"/>
                </a:lnTo>
                <a:lnTo>
                  <a:pt x="4524558" y="4323992"/>
                </a:lnTo>
                <a:lnTo>
                  <a:pt x="4485711" y="4291698"/>
                </a:lnTo>
                <a:lnTo>
                  <a:pt x="4446357" y="4260031"/>
                </a:lnTo>
                <a:lnTo>
                  <a:pt x="4406544" y="4228976"/>
                </a:lnTo>
                <a:lnTo>
                  <a:pt x="4366321" y="4198517"/>
                </a:lnTo>
                <a:lnTo>
                  <a:pt x="4325738" y="4168638"/>
                </a:lnTo>
                <a:lnTo>
                  <a:pt x="4284500" y="4139078"/>
                </a:lnTo>
                <a:lnTo>
                  <a:pt x="4242894" y="4110036"/>
                </a:lnTo>
                <a:lnTo>
                  <a:pt x="4200930" y="4081513"/>
                </a:lnTo>
                <a:lnTo>
                  <a:pt x="4158612" y="4053513"/>
                </a:lnTo>
                <a:lnTo>
                  <a:pt x="4115949" y="4026040"/>
                </a:lnTo>
                <a:lnTo>
                  <a:pt x="4072947" y="3999097"/>
                </a:lnTo>
                <a:lnTo>
                  <a:pt x="4029614" y="3972686"/>
                </a:lnTo>
                <a:lnTo>
                  <a:pt x="3985958" y="3946812"/>
                </a:lnTo>
                <a:lnTo>
                  <a:pt x="3941984" y="3921477"/>
                </a:lnTo>
                <a:lnTo>
                  <a:pt x="3897700" y="3896685"/>
                </a:lnTo>
                <a:lnTo>
                  <a:pt x="3853114" y="3872439"/>
                </a:lnTo>
                <a:lnTo>
                  <a:pt x="3808233" y="3848742"/>
                </a:lnTo>
                <a:lnTo>
                  <a:pt x="3763063" y="3825597"/>
                </a:lnTo>
                <a:lnTo>
                  <a:pt x="3717613" y="3803009"/>
                </a:lnTo>
                <a:lnTo>
                  <a:pt x="3671888" y="3780979"/>
                </a:lnTo>
                <a:lnTo>
                  <a:pt x="3625897" y="3759512"/>
                </a:lnTo>
                <a:lnTo>
                  <a:pt x="3579646" y="3738610"/>
                </a:lnTo>
                <a:lnTo>
                  <a:pt x="3533142" y="3718278"/>
                </a:lnTo>
                <a:lnTo>
                  <a:pt x="3486394" y="3698517"/>
                </a:lnTo>
                <a:lnTo>
                  <a:pt x="3439407" y="3679331"/>
                </a:lnTo>
                <a:lnTo>
                  <a:pt x="3392189" y="3660725"/>
                </a:lnTo>
                <a:lnTo>
                  <a:pt x="3344748" y="3642700"/>
                </a:lnTo>
                <a:lnTo>
                  <a:pt x="3297090" y="3625260"/>
                </a:lnTo>
                <a:lnTo>
                  <a:pt x="3249223" y="3608408"/>
                </a:lnTo>
                <a:lnTo>
                  <a:pt x="3201153" y="3592149"/>
                </a:lnTo>
                <a:lnTo>
                  <a:pt x="3152888" y="3576484"/>
                </a:lnTo>
                <a:lnTo>
                  <a:pt x="3104435" y="3561417"/>
                </a:lnTo>
                <a:lnTo>
                  <a:pt x="3055802" y="3546952"/>
                </a:lnTo>
                <a:lnTo>
                  <a:pt x="2951117" y="3517067"/>
                </a:lnTo>
                <a:lnTo>
                  <a:pt x="2897779" y="3500634"/>
                </a:lnTo>
                <a:lnTo>
                  <a:pt x="2846904" y="3483696"/>
                </a:lnTo>
                <a:lnTo>
                  <a:pt x="2798412" y="3466153"/>
                </a:lnTo>
                <a:lnTo>
                  <a:pt x="2752226" y="3447907"/>
                </a:lnTo>
                <a:lnTo>
                  <a:pt x="2708267" y="3428861"/>
                </a:lnTo>
                <a:lnTo>
                  <a:pt x="2666457" y="3408915"/>
                </a:lnTo>
                <a:lnTo>
                  <a:pt x="2626718" y="3387971"/>
                </a:lnTo>
                <a:lnTo>
                  <a:pt x="2588972" y="3365931"/>
                </a:lnTo>
                <a:lnTo>
                  <a:pt x="2553140" y="3342697"/>
                </a:lnTo>
                <a:lnTo>
                  <a:pt x="2519145" y="3318169"/>
                </a:lnTo>
                <a:lnTo>
                  <a:pt x="2486907" y="3292251"/>
                </a:lnTo>
                <a:lnTo>
                  <a:pt x="2456350" y="3264843"/>
                </a:lnTo>
                <a:lnTo>
                  <a:pt x="2427394" y="3235847"/>
                </a:lnTo>
                <a:lnTo>
                  <a:pt x="2399962" y="3205166"/>
                </a:lnTo>
                <a:lnTo>
                  <a:pt x="2373975" y="3172699"/>
                </a:lnTo>
                <a:lnTo>
                  <a:pt x="2349355" y="3138350"/>
                </a:lnTo>
                <a:lnTo>
                  <a:pt x="2326024" y="3102019"/>
                </a:lnTo>
                <a:lnTo>
                  <a:pt x="2303903" y="3063608"/>
                </a:lnTo>
                <a:lnTo>
                  <a:pt x="2282915" y="3023020"/>
                </a:lnTo>
                <a:lnTo>
                  <a:pt x="2262981" y="2980155"/>
                </a:lnTo>
                <a:lnTo>
                  <a:pt x="2244023" y="2934916"/>
                </a:lnTo>
                <a:lnTo>
                  <a:pt x="2225963" y="2887204"/>
                </a:lnTo>
                <a:lnTo>
                  <a:pt x="2208723" y="2836920"/>
                </a:lnTo>
                <a:lnTo>
                  <a:pt x="2192224" y="2783966"/>
                </a:lnTo>
                <a:lnTo>
                  <a:pt x="2176388" y="2728245"/>
                </a:lnTo>
                <a:lnTo>
                  <a:pt x="2161137" y="2669657"/>
                </a:lnTo>
                <a:lnTo>
                  <a:pt x="1807988" y="1254229"/>
                </a:lnTo>
                <a:lnTo>
                  <a:pt x="1795352" y="1203832"/>
                </a:lnTo>
                <a:lnTo>
                  <a:pt x="1782416" y="1153350"/>
                </a:lnTo>
                <a:lnTo>
                  <a:pt x="1768981" y="1102918"/>
                </a:lnTo>
                <a:lnTo>
                  <a:pt x="1754847" y="1052670"/>
                </a:lnTo>
                <a:lnTo>
                  <a:pt x="1739815" y="1002741"/>
                </a:lnTo>
                <a:lnTo>
                  <a:pt x="1723686" y="953265"/>
                </a:lnTo>
                <a:lnTo>
                  <a:pt x="1706260" y="904377"/>
                </a:lnTo>
                <a:lnTo>
                  <a:pt x="1687338" y="856212"/>
                </a:lnTo>
                <a:lnTo>
                  <a:pt x="1666721" y="808904"/>
                </a:lnTo>
                <a:lnTo>
                  <a:pt x="1644209" y="762589"/>
                </a:lnTo>
                <a:lnTo>
                  <a:pt x="1619602" y="717399"/>
                </a:lnTo>
                <a:lnTo>
                  <a:pt x="1592702" y="673471"/>
                </a:lnTo>
                <a:lnTo>
                  <a:pt x="1563310" y="630938"/>
                </a:lnTo>
                <a:lnTo>
                  <a:pt x="1537191" y="597263"/>
                </a:lnTo>
                <a:lnTo>
                  <a:pt x="1509058" y="564515"/>
                </a:lnTo>
                <a:lnTo>
                  <a:pt x="1479000" y="532693"/>
                </a:lnTo>
                <a:lnTo>
                  <a:pt x="1447102" y="501797"/>
                </a:lnTo>
                <a:lnTo>
                  <a:pt x="1413454" y="471826"/>
                </a:lnTo>
                <a:lnTo>
                  <a:pt x="1378142" y="442780"/>
                </a:lnTo>
                <a:lnTo>
                  <a:pt x="1341254" y="414659"/>
                </a:lnTo>
                <a:lnTo>
                  <a:pt x="1302879" y="387462"/>
                </a:lnTo>
                <a:lnTo>
                  <a:pt x="1263102" y="361188"/>
                </a:lnTo>
                <a:lnTo>
                  <a:pt x="1222013" y="335838"/>
                </a:lnTo>
                <a:lnTo>
                  <a:pt x="1179699" y="311410"/>
                </a:lnTo>
                <a:lnTo>
                  <a:pt x="1136247" y="287905"/>
                </a:lnTo>
                <a:lnTo>
                  <a:pt x="1091746" y="265321"/>
                </a:lnTo>
                <a:lnTo>
                  <a:pt x="1046281" y="243659"/>
                </a:lnTo>
                <a:lnTo>
                  <a:pt x="999943" y="222918"/>
                </a:lnTo>
                <a:lnTo>
                  <a:pt x="952817" y="203098"/>
                </a:lnTo>
                <a:lnTo>
                  <a:pt x="904992" y="184198"/>
                </a:lnTo>
                <a:lnTo>
                  <a:pt x="856555" y="166217"/>
                </a:lnTo>
                <a:lnTo>
                  <a:pt x="807594" y="149155"/>
                </a:lnTo>
                <a:lnTo>
                  <a:pt x="758196" y="133013"/>
                </a:lnTo>
                <a:lnTo>
                  <a:pt x="708449" y="117788"/>
                </a:lnTo>
                <a:lnTo>
                  <a:pt x="658442" y="103482"/>
                </a:lnTo>
                <a:lnTo>
                  <a:pt x="608260" y="90093"/>
                </a:lnTo>
                <a:lnTo>
                  <a:pt x="557993" y="77621"/>
                </a:lnTo>
                <a:lnTo>
                  <a:pt x="507727" y="66065"/>
                </a:lnTo>
                <a:lnTo>
                  <a:pt x="457551" y="55426"/>
                </a:lnTo>
                <a:lnTo>
                  <a:pt x="407551" y="45703"/>
                </a:lnTo>
                <a:lnTo>
                  <a:pt x="357816" y="36894"/>
                </a:lnTo>
                <a:lnTo>
                  <a:pt x="308434" y="29001"/>
                </a:lnTo>
                <a:lnTo>
                  <a:pt x="259491" y="22021"/>
                </a:lnTo>
                <a:lnTo>
                  <a:pt x="211075" y="15956"/>
                </a:lnTo>
                <a:lnTo>
                  <a:pt x="163275" y="10804"/>
                </a:lnTo>
                <a:lnTo>
                  <a:pt x="116177" y="6566"/>
                </a:lnTo>
                <a:lnTo>
                  <a:pt x="69869" y="3239"/>
                </a:lnTo>
                <a:lnTo>
                  <a:pt x="24440" y="825"/>
                </a:lnTo>
                <a:lnTo>
                  <a:pt x="0" y="0"/>
                </a:lnTo>
                <a:close/>
              </a:path>
            </a:pathLst>
          </a:custGeom>
          <a:solidFill>
            <a:srgbClr val="F15F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4057858" y="6810326"/>
            <a:ext cx="3718560" cy="4098290"/>
          </a:xfrm>
          <a:custGeom>
            <a:avLst/>
            <a:gdLst/>
            <a:ahLst/>
            <a:cxnLst/>
            <a:rect l="l" t="t" r="r" b="b"/>
            <a:pathLst>
              <a:path w="3718559" h="4098290">
                <a:moveTo>
                  <a:pt x="3234737" y="0"/>
                </a:moveTo>
                <a:lnTo>
                  <a:pt x="3187984" y="581"/>
                </a:lnTo>
                <a:lnTo>
                  <a:pt x="3141293" y="2967"/>
                </a:lnTo>
                <a:lnTo>
                  <a:pt x="3094690" y="7222"/>
                </a:lnTo>
                <a:lnTo>
                  <a:pt x="3048202" y="13409"/>
                </a:lnTo>
                <a:lnTo>
                  <a:pt x="3001855" y="21593"/>
                </a:lnTo>
                <a:lnTo>
                  <a:pt x="2955675" y="31837"/>
                </a:lnTo>
                <a:lnTo>
                  <a:pt x="2909689" y="44206"/>
                </a:lnTo>
                <a:lnTo>
                  <a:pt x="2863922" y="58763"/>
                </a:lnTo>
                <a:lnTo>
                  <a:pt x="2818402" y="75573"/>
                </a:lnTo>
                <a:lnTo>
                  <a:pt x="2773154" y="94700"/>
                </a:lnTo>
                <a:lnTo>
                  <a:pt x="2728205" y="116207"/>
                </a:lnTo>
                <a:lnTo>
                  <a:pt x="2683581" y="140159"/>
                </a:lnTo>
                <a:lnTo>
                  <a:pt x="2639309" y="166619"/>
                </a:lnTo>
                <a:lnTo>
                  <a:pt x="2596497" y="194855"/>
                </a:lnTo>
                <a:lnTo>
                  <a:pt x="2555520" y="224493"/>
                </a:lnTo>
                <a:lnTo>
                  <a:pt x="2516352" y="255485"/>
                </a:lnTo>
                <a:lnTo>
                  <a:pt x="2478965" y="287782"/>
                </a:lnTo>
                <a:lnTo>
                  <a:pt x="2443333" y="321335"/>
                </a:lnTo>
                <a:lnTo>
                  <a:pt x="2409427" y="356095"/>
                </a:lnTo>
                <a:lnTo>
                  <a:pt x="2377222" y="392012"/>
                </a:lnTo>
                <a:lnTo>
                  <a:pt x="2346690" y="429038"/>
                </a:lnTo>
                <a:lnTo>
                  <a:pt x="2317803" y="467124"/>
                </a:lnTo>
                <a:lnTo>
                  <a:pt x="2290536" y="506222"/>
                </a:lnTo>
                <a:lnTo>
                  <a:pt x="2264860" y="546281"/>
                </a:lnTo>
                <a:lnTo>
                  <a:pt x="2240749" y="587253"/>
                </a:lnTo>
                <a:lnTo>
                  <a:pt x="2218175" y="629088"/>
                </a:lnTo>
                <a:lnTo>
                  <a:pt x="2197112" y="671739"/>
                </a:lnTo>
                <a:lnTo>
                  <a:pt x="2177532" y="715156"/>
                </a:lnTo>
                <a:lnTo>
                  <a:pt x="2159409" y="759290"/>
                </a:lnTo>
                <a:lnTo>
                  <a:pt x="2142715" y="804092"/>
                </a:lnTo>
                <a:lnTo>
                  <a:pt x="2127423" y="849513"/>
                </a:lnTo>
                <a:lnTo>
                  <a:pt x="2113506" y="895504"/>
                </a:lnTo>
                <a:lnTo>
                  <a:pt x="2100937" y="942017"/>
                </a:lnTo>
                <a:lnTo>
                  <a:pt x="2089689" y="989001"/>
                </a:lnTo>
                <a:lnTo>
                  <a:pt x="2079734" y="1036409"/>
                </a:lnTo>
                <a:lnTo>
                  <a:pt x="2071047" y="1084190"/>
                </a:lnTo>
                <a:lnTo>
                  <a:pt x="2063599" y="1132297"/>
                </a:lnTo>
                <a:lnTo>
                  <a:pt x="2057364" y="1180680"/>
                </a:lnTo>
                <a:lnTo>
                  <a:pt x="2052314" y="1229291"/>
                </a:lnTo>
                <a:lnTo>
                  <a:pt x="2048423" y="1278079"/>
                </a:lnTo>
                <a:lnTo>
                  <a:pt x="2045663" y="1326997"/>
                </a:lnTo>
                <a:lnTo>
                  <a:pt x="2044007" y="1375995"/>
                </a:lnTo>
                <a:lnTo>
                  <a:pt x="2043428" y="1425025"/>
                </a:lnTo>
                <a:lnTo>
                  <a:pt x="2043899" y="1474036"/>
                </a:lnTo>
                <a:lnTo>
                  <a:pt x="2045394" y="1522982"/>
                </a:lnTo>
                <a:lnTo>
                  <a:pt x="2047884" y="1571811"/>
                </a:lnTo>
                <a:lnTo>
                  <a:pt x="2051343" y="1620476"/>
                </a:lnTo>
                <a:lnTo>
                  <a:pt x="2055744" y="1668927"/>
                </a:lnTo>
                <a:lnTo>
                  <a:pt x="2060946" y="1717873"/>
                </a:lnTo>
                <a:lnTo>
                  <a:pt x="2066467" y="1767012"/>
                </a:lnTo>
                <a:lnTo>
                  <a:pt x="2071919" y="1816273"/>
                </a:lnTo>
                <a:lnTo>
                  <a:pt x="2076912" y="1865584"/>
                </a:lnTo>
                <a:lnTo>
                  <a:pt x="2081056" y="1914872"/>
                </a:lnTo>
                <a:lnTo>
                  <a:pt x="2083962" y="1964067"/>
                </a:lnTo>
                <a:lnTo>
                  <a:pt x="2085239" y="2013097"/>
                </a:lnTo>
                <a:lnTo>
                  <a:pt x="2084500" y="2061890"/>
                </a:lnTo>
                <a:lnTo>
                  <a:pt x="2081352" y="2110374"/>
                </a:lnTo>
                <a:lnTo>
                  <a:pt x="2075409" y="2158477"/>
                </a:lnTo>
                <a:lnTo>
                  <a:pt x="2066278" y="2206128"/>
                </a:lnTo>
                <a:lnTo>
                  <a:pt x="2053572" y="2253254"/>
                </a:lnTo>
                <a:lnTo>
                  <a:pt x="2037046" y="2299836"/>
                </a:lnTo>
                <a:lnTo>
                  <a:pt x="2017681" y="2343206"/>
                </a:lnTo>
                <a:lnTo>
                  <a:pt x="1995617" y="2383490"/>
                </a:lnTo>
                <a:lnTo>
                  <a:pt x="1970999" y="2420815"/>
                </a:lnTo>
                <a:lnTo>
                  <a:pt x="1943968" y="2455309"/>
                </a:lnTo>
                <a:lnTo>
                  <a:pt x="1914667" y="2487099"/>
                </a:lnTo>
                <a:lnTo>
                  <a:pt x="1883237" y="2516312"/>
                </a:lnTo>
                <a:lnTo>
                  <a:pt x="1849822" y="2543074"/>
                </a:lnTo>
                <a:lnTo>
                  <a:pt x="1814564" y="2567513"/>
                </a:lnTo>
                <a:lnTo>
                  <a:pt x="1777605" y="2589756"/>
                </a:lnTo>
                <a:lnTo>
                  <a:pt x="1739088" y="2609930"/>
                </a:lnTo>
                <a:lnTo>
                  <a:pt x="1699155" y="2628162"/>
                </a:lnTo>
                <a:lnTo>
                  <a:pt x="1657948" y="2644579"/>
                </a:lnTo>
                <a:lnTo>
                  <a:pt x="1615610" y="2659308"/>
                </a:lnTo>
                <a:lnTo>
                  <a:pt x="1572284" y="2672477"/>
                </a:lnTo>
                <a:lnTo>
                  <a:pt x="1528110" y="2684211"/>
                </a:lnTo>
                <a:lnTo>
                  <a:pt x="1483233" y="2694639"/>
                </a:lnTo>
                <a:lnTo>
                  <a:pt x="1437794" y="2703888"/>
                </a:lnTo>
                <a:lnTo>
                  <a:pt x="1391936" y="2712084"/>
                </a:lnTo>
                <a:lnTo>
                  <a:pt x="1345801" y="2719355"/>
                </a:lnTo>
                <a:lnTo>
                  <a:pt x="1299532" y="2725827"/>
                </a:lnTo>
                <a:lnTo>
                  <a:pt x="1253270" y="2731628"/>
                </a:lnTo>
                <a:lnTo>
                  <a:pt x="1207159" y="2736884"/>
                </a:lnTo>
                <a:lnTo>
                  <a:pt x="941624" y="2764111"/>
                </a:lnTo>
                <a:lnTo>
                  <a:pt x="900552" y="2769116"/>
                </a:lnTo>
                <a:lnTo>
                  <a:pt x="851905" y="2775889"/>
                </a:lnTo>
                <a:lnTo>
                  <a:pt x="803009" y="2783765"/>
                </a:lnTo>
                <a:lnTo>
                  <a:pt x="754035" y="2792833"/>
                </a:lnTo>
                <a:lnTo>
                  <a:pt x="705155" y="2803183"/>
                </a:lnTo>
                <a:lnTo>
                  <a:pt x="656540" y="2814905"/>
                </a:lnTo>
                <a:lnTo>
                  <a:pt x="608363" y="2828088"/>
                </a:lnTo>
                <a:lnTo>
                  <a:pt x="560794" y="2842822"/>
                </a:lnTo>
                <a:lnTo>
                  <a:pt x="514007" y="2859197"/>
                </a:lnTo>
                <a:lnTo>
                  <a:pt x="468171" y="2877303"/>
                </a:lnTo>
                <a:lnTo>
                  <a:pt x="423458" y="2897230"/>
                </a:lnTo>
                <a:lnTo>
                  <a:pt x="380041" y="2919067"/>
                </a:lnTo>
                <a:lnTo>
                  <a:pt x="338091" y="2942904"/>
                </a:lnTo>
                <a:lnTo>
                  <a:pt x="297780" y="2968831"/>
                </a:lnTo>
                <a:lnTo>
                  <a:pt x="259279" y="2996937"/>
                </a:lnTo>
                <a:lnTo>
                  <a:pt x="222759" y="3027313"/>
                </a:lnTo>
                <a:lnTo>
                  <a:pt x="188393" y="3060048"/>
                </a:lnTo>
                <a:lnTo>
                  <a:pt x="156352" y="3095232"/>
                </a:lnTo>
                <a:lnTo>
                  <a:pt x="126807" y="3132955"/>
                </a:lnTo>
                <a:lnTo>
                  <a:pt x="99931" y="3173306"/>
                </a:lnTo>
                <a:lnTo>
                  <a:pt x="75578" y="3217115"/>
                </a:lnTo>
                <a:lnTo>
                  <a:pt x="54868" y="3262602"/>
                </a:lnTo>
                <a:lnTo>
                  <a:pt x="37674" y="3309527"/>
                </a:lnTo>
                <a:lnTo>
                  <a:pt x="23868" y="3357646"/>
                </a:lnTo>
                <a:lnTo>
                  <a:pt x="13325" y="3406719"/>
                </a:lnTo>
                <a:lnTo>
                  <a:pt x="5917" y="3456504"/>
                </a:lnTo>
                <a:lnTo>
                  <a:pt x="1518" y="3506758"/>
                </a:lnTo>
                <a:lnTo>
                  <a:pt x="0" y="3557241"/>
                </a:lnTo>
                <a:lnTo>
                  <a:pt x="1236" y="3607711"/>
                </a:lnTo>
                <a:lnTo>
                  <a:pt x="5100" y="3657925"/>
                </a:lnTo>
                <a:lnTo>
                  <a:pt x="11031" y="3705017"/>
                </a:lnTo>
                <a:lnTo>
                  <a:pt x="19058" y="3751522"/>
                </a:lnTo>
                <a:lnTo>
                  <a:pt x="29124" y="3797414"/>
                </a:lnTo>
                <a:lnTo>
                  <a:pt x="41173" y="3842666"/>
                </a:lnTo>
                <a:lnTo>
                  <a:pt x="55151" y="3887254"/>
                </a:lnTo>
                <a:lnTo>
                  <a:pt x="70999" y="3931149"/>
                </a:lnTo>
                <a:lnTo>
                  <a:pt x="88662" y="3974328"/>
                </a:lnTo>
                <a:lnTo>
                  <a:pt x="108085" y="4016763"/>
                </a:lnTo>
                <a:lnTo>
                  <a:pt x="129210" y="4058428"/>
                </a:lnTo>
                <a:lnTo>
                  <a:pt x="151080" y="4097678"/>
                </a:lnTo>
                <a:lnTo>
                  <a:pt x="3718135" y="4097678"/>
                </a:lnTo>
                <a:lnTo>
                  <a:pt x="3718135" y="85367"/>
                </a:lnTo>
                <a:lnTo>
                  <a:pt x="3699880" y="79356"/>
                </a:lnTo>
                <a:lnTo>
                  <a:pt x="3653956" y="65412"/>
                </a:lnTo>
                <a:lnTo>
                  <a:pt x="3607830" y="52632"/>
                </a:lnTo>
                <a:lnTo>
                  <a:pt x="3561530" y="41081"/>
                </a:lnTo>
                <a:lnTo>
                  <a:pt x="3515080" y="30823"/>
                </a:lnTo>
                <a:lnTo>
                  <a:pt x="3468509" y="21921"/>
                </a:lnTo>
                <a:lnTo>
                  <a:pt x="3421841" y="14439"/>
                </a:lnTo>
                <a:lnTo>
                  <a:pt x="3375104" y="8442"/>
                </a:lnTo>
                <a:lnTo>
                  <a:pt x="3328323" y="3994"/>
                </a:lnTo>
                <a:lnTo>
                  <a:pt x="3281525" y="1159"/>
                </a:lnTo>
                <a:lnTo>
                  <a:pt x="3234737" y="0"/>
                </a:lnTo>
                <a:close/>
              </a:path>
            </a:pathLst>
          </a:custGeom>
          <a:solidFill>
            <a:srgbClr val="FEBE1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k object 20"/>
          <p:cNvSpPr/>
          <p:nvPr/>
        </p:nvSpPr>
        <p:spPr>
          <a:xfrm>
            <a:off x="5452589" y="2472003"/>
            <a:ext cx="2323465" cy="5086350"/>
          </a:xfrm>
          <a:custGeom>
            <a:avLst/>
            <a:gdLst/>
            <a:ahLst/>
            <a:cxnLst/>
            <a:rect l="l" t="t" r="r" b="b"/>
            <a:pathLst>
              <a:path w="2323465" h="5086350">
                <a:moveTo>
                  <a:pt x="1640126" y="0"/>
                </a:moveTo>
                <a:lnTo>
                  <a:pt x="1597111" y="1770"/>
                </a:lnTo>
                <a:lnTo>
                  <a:pt x="1553023" y="6673"/>
                </a:lnTo>
                <a:lnTo>
                  <a:pt x="1507990" y="14528"/>
                </a:lnTo>
                <a:lnTo>
                  <a:pt x="1462137" y="25155"/>
                </a:lnTo>
                <a:lnTo>
                  <a:pt x="1415592" y="38373"/>
                </a:lnTo>
                <a:lnTo>
                  <a:pt x="1368480" y="54001"/>
                </a:lnTo>
                <a:lnTo>
                  <a:pt x="1320928" y="71859"/>
                </a:lnTo>
                <a:lnTo>
                  <a:pt x="1273062" y="91765"/>
                </a:lnTo>
                <a:lnTo>
                  <a:pt x="1225010" y="113538"/>
                </a:lnTo>
                <a:lnTo>
                  <a:pt x="1176897" y="136999"/>
                </a:lnTo>
                <a:lnTo>
                  <a:pt x="1128850" y="161967"/>
                </a:lnTo>
                <a:lnTo>
                  <a:pt x="1080996" y="188259"/>
                </a:lnTo>
                <a:lnTo>
                  <a:pt x="1033460" y="215697"/>
                </a:lnTo>
                <a:lnTo>
                  <a:pt x="986370" y="244098"/>
                </a:lnTo>
                <a:lnTo>
                  <a:pt x="939852" y="273283"/>
                </a:lnTo>
                <a:lnTo>
                  <a:pt x="894033" y="303070"/>
                </a:lnTo>
                <a:lnTo>
                  <a:pt x="849038" y="333280"/>
                </a:lnTo>
                <a:lnTo>
                  <a:pt x="804995" y="363730"/>
                </a:lnTo>
                <a:lnTo>
                  <a:pt x="762029" y="394240"/>
                </a:lnTo>
                <a:lnTo>
                  <a:pt x="720268" y="424630"/>
                </a:lnTo>
                <a:lnTo>
                  <a:pt x="679837" y="454719"/>
                </a:lnTo>
                <a:lnTo>
                  <a:pt x="640864" y="484325"/>
                </a:lnTo>
                <a:lnTo>
                  <a:pt x="603475" y="513269"/>
                </a:lnTo>
                <a:lnTo>
                  <a:pt x="567796" y="541369"/>
                </a:lnTo>
                <a:lnTo>
                  <a:pt x="533953" y="568445"/>
                </a:lnTo>
                <a:lnTo>
                  <a:pt x="502074" y="594316"/>
                </a:lnTo>
                <a:lnTo>
                  <a:pt x="463395" y="626855"/>
                </a:lnTo>
                <a:lnTo>
                  <a:pt x="425601" y="660583"/>
                </a:lnTo>
                <a:lnTo>
                  <a:pt x="388787" y="695475"/>
                </a:lnTo>
                <a:lnTo>
                  <a:pt x="353050" y="731508"/>
                </a:lnTo>
                <a:lnTo>
                  <a:pt x="318484" y="768657"/>
                </a:lnTo>
                <a:lnTo>
                  <a:pt x="285185" y="806897"/>
                </a:lnTo>
                <a:lnTo>
                  <a:pt x="253248" y="846205"/>
                </a:lnTo>
                <a:lnTo>
                  <a:pt x="222768" y="886557"/>
                </a:lnTo>
                <a:lnTo>
                  <a:pt x="193841" y="927928"/>
                </a:lnTo>
                <a:lnTo>
                  <a:pt x="166561" y="970295"/>
                </a:lnTo>
                <a:lnTo>
                  <a:pt x="141025" y="1013632"/>
                </a:lnTo>
                <a:lnTo>
                  <a:pt x="117327" y="1057916"/>
                </a:lnTo>
                <a:lnTo>
                  <a:pt x="95563" y="1103122"/>
                </a:lnTo>
                <a:lnTo>
                  <a:pt x="75827" y="1149227"/>
                </a:lnTo>
                <a:lnTo>
                  <a:pt x="58216" y="1196206"/>
                </a:lnTo>
                <a:lnTo>
                  <a:pt x="42825" y="1244034"/>
                </a:lnTo>
                <a:lnTo>
                  <a:pt x="29749" y="1292689"/>
                </a:lnTo>
                <a:lnTo>
                  <a:pt x="19236" y="1341212"/>
                </a:lnTo>
                <a:lnTo>
                  <a:pt x="11080" y="1390047"/>
                </a:lnTo>
                <a:lnTo>
                  <a:pt x="5205" y="1439136"/>
                </a:lnTo>
                <a:lnTo>
                  <a:pt x="1537" y="1488418"/>
                </a:lnTo>
                <a:lnTo>
                  <a:pt x="0" y="1537835"/>
                </a:lnTo>
                <a:lnTo>
                  <a:pt x="517" y="1587327"/>
                </a:lnTo>
                <a:lnTo>
                  <a:pt x="3015" y="1636834"/>
                </a:lnTo>
                <a:lnTo>
                  <a:pt x="7417" y="1686298"/>
                </a:lnTo>
                <a:lnTo>
                  <a:pt x="13647" y="1735659"/>
                </a:lnTo>
                <a:lnTo>
                  <a:pt x="21631" y="1784857"/>
                </a:lnTo>
                <a:lnTo>
                  <a:pt x="31293" y="1833833"/>
                </a:lnTo>
                <a:lnTo>
                  <a:pt x="42558" y="1882527"/>
                </a:lnTo>
                <a:lnTo>
                  <a:pt x="55349" y="1930881"/>
                </a:lnTo>
                <a:lnTo>
                  <a:pt x="69592" y="1978835"/>
                </a:lnTo>
                <a:lnTo>
                  <a:pt x="85211" y="2026329"/>
                </a:lnTo>
                <a:lnTo>
                  <a:pt x="102130" y="2073304"/>
                </a:lnTo>
                <a:lnTo>
                  <a:pt x="120274" y="2119700"/>
                </a:lnTo>
                <a:lnTo>
                  <a:pt x="139455" y="2165440"/>
                </a:lnTo>
                <a:lnTo>
                  <a:pt x="159496" y="2210551"/>
                </a:lnTo>
                <a:lnTo>
                  <a:pt x="180320" y="2255084"/>
                </a:lnTo>
                <a:lnTo>
                  <a:pt x="201847" y="2299090"/>
                </a:lnTo>
                <a:lnTo>
                  <a:pt x="224001" y="2342621"/>
                </a:lnTo>
                <a:lnTo>
                  <a:pt x="246703" y="2385726"/>
                </a:lnTo>
                <a:lnTo>
                  <a:pt x="269875" y="2428458"/>
                </a:lnTo>
                <a:lnTo>
                  <a:pt x="293439" y="2470867"/>
                </a:lnTo>
                <a:lnTo>
                  <a:pt x="317317" y="2513004"/>
                </a:lnTo>
                <a:lnTo>
                  <a:pt x="341431" y="2554920"/>
                </a:lnTo>
                <a:lnTo>
                  <a:pt x="365702" y="2596667"/>
                </a:lnTo>
                <a:lnTo>
                  <a:pt x="438680" y="2721395"/>
                </a:lnTo>
                <a:lnTo>
                  <a:pt x="462801" y="2762971"/>
                </a:lnTo>
                <a:lnTo>
                  <a:pt x="486689" y="2804632"/>
                </a:lnTo>
                <a:lnTo>
                  <a:pt x="510266" y="2846429"/>
                </a:lnTo>
                <a:lnTo>
                  <a:pt x="533455" y="2888413"/>
                </a:lnTo>
                <a:lnTo>
                  <a:pt x="556176" y="2930635"/>
                </a:lnTo>
                <a:lnTo>
                  <a:pt x="578352" y="2973145"/>
                </a:lnTo>
                <a:lnTo>
                  <a:pt x="599904" y="3015996"/>
                </a:lnTo>
                <a:lnTo>
                  <a:pt x="620756" y="3059237"/>
                </a:lnTo>
                <a:lnTo>
                  <a:pt x="640828" y="3102920"/>
                </a:lnTo>
                <a:lnTo>
                  <a:pt x="660042" y="3147095"/>
                </a:lnTo>
                <a:lnTo>
                  <a:pt x="678321" y="3191815"/>
                </a:lnTo>
                <a:lnTo>
                  <a:pt x="695586" y="3237129"/>
                </a:lnTo>
                <a:lnTo>
                  <a:pt x="711760" y="3283088"/>
                </a:lnTo>
                <a:lnTo>
                  <a:pt x="726763" y="3329745"/>
                </a:lnTo>
                <a:lnTo>
                  <a:pt x="740519" y="3377149"/>
                </a:lnTo>
                <a:lnTo>
                  <a:pt x="752948" y="3425351"/>
                </a:lnTo>
                <a:lnTo>
                  <a:pt x="763974" y="3474403"/>
                </a:lnTo>
                <a:lnTo>
                  <a:pt x="773517" y="3524356"/>
                </a:lnTo>
                <a:lnTo>
                  <a:pt x="781500" y="3575260"/>
                </a:lnTo>
                <a:lnTo>
                  <a:pt x="787710" y="3624120"/>
                </a:lnTo>
                <a:lnTo>
                  <a:pt x="792900" y="3673377"/>
                </a:lnTo>
                <a:lnTo>
                  <a:pt x="797285" y="3722949"/>
                </a:lnTo>
                <a:lnTo>
                  <a:pt x="801075" y="3772752"/>
                </a:lnTo>
                <a:lnTo>
                  <a:pt x="804485" y="3822703"/>
                </a:lnTo>
                <a:lnTo>
                  <a:pt x="807727" y="3872721"/>
                </a:lnTo>
                <a:lnTo>
                  <a:pt x="811015" y="3922721"/>
                </a:lnTo>
                <a:lnTo>
                  <a:pt x="814560" y="3972620"/>
                </a:lnTo>
                <a:lnTo>
                  <a:pt x="818578" y="4022337"/>
                </a:lnTo>
                <a:lnTo>
                  <a:pt x="823279" y="4071787"/>
                </a:lnTo>
                <a:lnTo>
                  <a:pt x="828878" y="4120889"/>
                </a:lnTo>
                <a:lnTo>
                  <a:pt x="835587" y="4169559"/>
                </a:lnTo>
                <a:lnTo>
                  <a:pt x="843619" y="4217713"/>
                </a:lnTo>
                <a:lnTo>
                  <a:pt x="853187" y="4265271"/>
                </a:lnTo>
                <a:lnTo>
                  <a:pt x="864504" y="4312147"/>
                </a:lnTo>
                <a:lnTo>
                  <a:pt x="877784" y="4358260"/>
                </a:lnTo>
                <a:lnTo>
                  <a:pt x="893239" y="4403527"/>
                </a:lnTo>
                <a:lnTo>
                  <a:pt x="911081" y="4447864"/>
                </a:lnTo>
                <a:lnTo>
                  <a:pt x="931525" y="4491189"/>
                </a:lnTo>
                <a:lnTo>
                  <a:pt x="954783" y="4533419"/>
                </a:lnTo>
                <a:lnTo>
                  <a:pt x="981068" y="4574470"/>
                </a:lnTo>
                <a:lnTo>
                  <a:pt x="1010781" y="4614668"/>
                </a:lnTo>
                <a:lnTo>
                  <a:pt x="1042616" y="4652310"/>
                </a:lnTo>
                <a:lnTo>
                  <a:pt x="1076450" y="4687506"/>
                </a:lnTo>
                <a:lnTo>
                  <a:pt x="1112156" y="4720365"/>
                </a:lnTo>
                <a:lnTo>
                  <a:pt x="1149610" y="4750996"/>
                </a:lnTo>
                <a:lnTo>
                  <a:pt x="1188687" y="4779506"/>
                </a:lnTo>
                <a:lnTo>
                  <a:pt x="1229262" y="4806005"/>
                </a:lnTo>
                <a:lnTo>
                  <a:pt x="1271209" y="4830602"/>
                </a:lnTo>
                <a:lnTo>
                  <a:pt x="1314404" y="4853405"/>
                </a:lnTo>
                <a:lnTo>
                  <a:pt x="1358722" y="4874523"/>
                </a:lnTo>
                <a:lnTo>
                  <a:pt x="1404038" y="4894064"/>
                </a:lnTo>
                <a:lnTo>
                  <a:pt x="1450226" y="4912138"/>
                </a:lnTo>
                <a:lnTo>
                  <a:pt x="1497162" y="4928853"/>
                </a:lnTo>
                <a:lnTo>
                  <a:pt x="1544721" y="4944317"/>
                </a:lnTo>
                <a:lnTo>
                  <a:pt x="1592778" y="4958640"/>
                </a:lnTo>
                <a:lnTo>
                  <a:pt x="1641208" y="4971930"/>
                </a:lnTo>
                <a:lnTo>
                  <a:pt x="1689886" y="4984296"/>
                </a:lnTo>
                <a:lnTo>
                  <a:pt x="1738686" y="4995847"/>
                </a:lnTo>
                <a:lnTo>
                  <a:pt x="1787484" y="5006691"/>
                </a:lnTo>
                <a:lnTo>
                  <a:pt x="1884575" y="5026694"/>
                </a:lnTo>
                <a:lnTo>
                  <a:pt x="2122755" y="5072122"/>
                </a:lnTo>
                <a:lnTo>
                  <a:pt x="2172683" y="5079660"/>
                </a:lnTo>
                <a:lnTo>
                  <a:pt x="2222772" y="5084625"/>
                </a:lnTo>
                <a:lnTo>
                  <a:pt x="2272780" y="5086026"/>
                </a:lnTo>
                <a:lnTo>
                  <a:pt x="2322467" y="5082874"/>
                </a:lnTo>
                <a:lnTo>
                  <a:pt x="2323405" y="5082708"/>
                </a:lnTo>
                <a:lnTo>
                  <a:pt x="2323405" y="285393"/>
                </a:lnTo>
                <a:lnTo>
                  <a:pt x="2260494" y="238782"/>
                </a:lnTo>
                <a:lnTo>
                  <a:pt x="2219068" y="210273"/>
                </a:lnTo>
                <a:lnTo>
                  <a:pt x="2176958" y="182988"/>
                </a:lnTo>
                <a:lnTo>
                  <a:pt x="2134211" y="157060"/>
                </a:lnTo>
                <a:lnTo>
                  <a:pt x="2090872" y="132622"/>
                </a:lnTo>
                <a:lnTo>
                  <a:pt x="2046989" y="109805"/>
                </a:lnTo>
                <a:lnTo>
                  <a:pt x="2002608" y="88742"/>
                </a:lnTo>
                <a:lnTo>
                  <a:pt x="1957777" y="69566"/>
                </a:lnTo>
                <a:lnTo>
                  <a:pt x="1912542" y="52409"/>
                </a:lnTo>
                <a:lnTo>
                  <a:pt x="1866949" y="37403"/>
                </a:lnTo>
                <a:lnTo>
                  <a:pt x="1821046" y="24681"/>
                </a:lnTo>
                <a:lnTo>
                  <a:pt x="1774880" y="14376"/>
                </a:lnTo>
                <a:lnTo>
                  <a:pt x="1728496" y="6619"/>
                </a:lnTo>
                <a:lnTo>
                  <a:pt x="1681942" y="1543"/>
                </a:lnTo>
                <a:lnTo>
                  <a:pt x="1640126" y="0"/>
                </a:lnTo>
                <a:close/>
              </a:path>
            </a:pathLst>
          </a:custGeom>
          <a:solidFill>
            <a:srgbClr val="F15F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538020" y="2880170"/>
            <a:ext cx="4478655" cy="185102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7600" b="1" i="0">
                <a:solidFill>
                  <a:srgbClr val="FEBE10"/>
                </a:solidFill>
                <a:latin typeface="KozGoPr6N-Heavy"/>
                <a:cs typeface="KozGoPr6N-Heavy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88937" y="2509139"/>
            <a:ext cx="7000875" cy="7200138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2644775" y="10145649"/>
            <a:ext cx="2489200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388937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12/9/19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5600700" y="10145649"/>
            <a:ext cx="1789112" cy="54546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ject 5"/>
          <p:cNvSpPr/>
          <p:nvPr/>
        </p:nvSpPr>
        <p:spPr>
          <a:xfrm>
            <a:off x="5476007" y="6772773"/>
            <a:ext cx="1679447" cy="3389375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471191" y="966333"/>
            <a:ext cx="1676399" cy="1258823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358159" y="5291445"/>
            <a:ext cx="606551" cy="978407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6381267" y="3234045"/>
            <a:ext cx="771131" cy="832103"/>
          </a:xfrm>
          <a:prstGeom prst="rect">
            <a:avLst/>
          </a:prstGeom>
          <a:blipFill>
            <a:blip r:embed="rId5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/>
          <p:nvPr/>
        </p:nvSpPr>
        <p:spPr>
          <a:xfrm>
            <a:off x="6399551" y="4526396"/>
            <a:ext cx="950975" cy="1911095"/>
          </a:xfrm>
          <a:prstGeom prst="rect">
            <a:avLst/>
          </a:prstGeom>
          <a:blipFill>
            <a:blip r:embed="rId6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0" y="5053701"/>
            <a:ext cx="800375" cy="1319781"/>
          </a:xfrm>
          <a:prstGeom prst="rect">
            <a:avLst/>
          </a:prstGeom>
          <a:blipFill>
            <a:blip r:embed="rId7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824759" y="0"/>
            <a:ext cx="1139951" cy="896226"/>
          </a:xfrm>
          <a:prstGeom prst="rect">
            <a:avLst/>
          </a:prstGeom>
          <a:blipFill>
            <a:blip r:embed="rId8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854727" y="9168500"/>
            <a:ext cx="950967" cy="1739503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6006363" y="859652"/>
            <a:ext cx="1769630" cy="1121661"/>
          </a:xfrm>
          <a:prstGeom prst="rect">
            <a:avLst/>
          </a:prstGeom>
          <a:blipFill>
            <a:blip r:embed="rId10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562631" y="7745085"/>
            <a:ext cx="1716023" cy="1664207"/>
          </a:xfrm>
          <a:prstGeom prst="rect">
            <a:avLst/>
          </a:prstGeom>
          <a:blipFill>
            <a:blip r:embed="rId11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/>
          <p:nvPr/>
        </p:nvSpPr>
        <p:spPr>
          <a:xfrm>
            <a:off x="517388" y="3057913"/>
            <a:ext cx="878840" cy="865505"/>
          </a:xfrm>
          <a:custGeom>
            <a:avLst/>
            <a:gdLst/>
            <a:ahLst/>
            <a:cxnLst/>
            <a:rect l="l" t="t" r="r" b="b"/>
            <a:pathLst>
              <a:path w="878840" h="865504">
                <a:moveTo>
                  <a:pt x="270134" y="0"/>
                </a:moveTo>
                <a:lnTo>
                  <a:pt x="220114" y="6779"/>
                </a:lnTo>
                <a:lnTo>
                  <a:pt x="172150" y="22266"/>
                </a:lnTo>
                <a:lnTo>
                  <a:pt x="127931" y="46429"/>
                </a:lnTo>
                <a:lnTo>
                  <a:pt x="92554" y="75282"/>
                </a:lnTo>
                <a:lnTo>
                  <a:pt x="62426" y="109483"/>
                </a:lnTo>
                <a:lnTo>
                  <a:pt x="37882" y="147957"/>
                </a:lnTo>
                <a:lnTo>
                  <a:pt x="19257" y="189634"/>
                </a:lnTo>
                <a:lnTo>
                  <a:pt x="7424" y="235927"/>
                </a:lnTo>
                <a:lnTo>
                  <a:pt x="1667" y="283334"/>
                </a:lnTo>
                <a:lnTo>
                  <a:pt x="0" y="310845"/>
                </a:lnTo>
                <a:lnTo>
                  <a:pt x="650" y="337729"/>
                </a:lnTo>
                <a:lnTo>
                  <a:pt x="11738" y="390865"/>
                </a:lnTo>
                <a:lnTo>
                  <a:pt x="32505" y="437087"/>
                </a:lnTo>
                <a:lnTo>
                  <a:pt x="49451" y="466387"/>
                </a:lnTo>
                <a:lnTo>
                  <a:pt x="53852" y="473645"/>
                </a:lnTo>
                <a:lnTo>
                  <a:pt x="57916" y="481035"/>
                </a:lnTo>
                <a:lnTo>
                  <a:pt x="61027" y="487157"/>
                </a:lnTo>
                <a:lnTo>
                  <a:pt x="66526" y="492707"/>
                </a:lnTo>
                <a:lnTo>
                  <a:pt x="87827" y="531625"/>
                </a:lnTo>
                <a:lnTo>
                  <a:pt x="106541" y="565395"/>
                </a:lnTo>
                <a:lnTo>
                  <a:pt x="125630" y="598956"/>
                </a:lnTo>
                <a:lnTo>
                  <a:pt x="145292" y="632191"/>
                </a:lnTo>
                <a:lnTo>
                  <a:pt x="173476" y="675536"/>
                </a:lnTo>
                <a:lnTo>
                  <a:pt x="204687" y="716990"/>
                </a:lnTo>
                <a:lnTo>
                  <a:pt x="239148" y="755462"/>
                </a:lnTo>
                <a:lnTo>
                  <a:pt x="277082" y="789865"/>
                </a:lnTo>
                <a:lnTo>
                  <a:pt x="318713" y="819110"/>
                </a:lnTo>
                <a:lnTo>
                  <a:pt x="364265" y="842109"/>
                </a:lnTo>
                <a:lnTo>
                  <a:pt x="412827" y="857460"/>
                </a:lnTo>
                <a:lnTo>
                  <a:pt x="463150" y="864904"/>
                </a:lnTo>
                <a:lnTo>
                  <a:pt x="514155" y="864739"/>
                </a:lnTo>
                <a:lnTo>
                  <a:pt x="564761" y="857266"/>
                </a:lnTo>
                <a:lnTo>
                  <a:pt x="613888" y="842786"/>
                </a:lnTo>
                <a:lnTo>
                  <a:pt x="660454" y="821599"/>
                </a:lnTo>
                <a:lnTo>
                  <a:pt x="703511" y="794271"/>
                </a:lnTo>
                <a:lnTo>
                  <a:pt x="742637" y="761637"/>
                </a:lnTo>
                <a:lnTo>
                  <a:pt x="777547" y="724394"/>
                </a:lnTo>
                <a:lnTo>
                  <a:pt x="807956" y="683241"/>
                </a:lnTo>
                <a:lnTo>
                  <a:pt x="833579" y="638875"/>
                </a:lnTo>
                <a:lnTo>
                  <a:pt x="854129" y="591995"/>
                </a:lnTo>
                <a:lnTo>
                  <a:pt x="868539" y="545852"/>
                </a:lnTo>
                <a:lnTo>
                  <a:pt x="877156" y="498320"/>
                </a:lnTo>
                <a:lnTo>
                  <a:pt x="878727" y="450360"/>
                </a:lnTo>
                <a:lnTo>
                  <a:pt x="871998" y="402930"/>
                </a:lnTo>
                <a:lnTo>
                  <a:pt x="855555" y="357494"/>
                </a:lnTo>
                <a:lnTo>
                  <a:pt x="829523" y="316824"/>
                </a:lnTo>
                <a:lnTo>
                  <a:pt x="794957" y="283851"/>
                </a:lnTo>
                <a:lnTo>
                  <a:pt x="752910" y="261503"/>
                </a:lnTo>
                <a:lnTo>
                  <a:pt x="669343" y="243579"/>
                </a:lnTo>
                <a:lnTo>
                  <a:pt x="642065" y="235671"/>
                </a:lnTo>
                <a:lnTo>
                  <a:pt x="598270" y="211199"/>
                </a:lnTo>
                <a:lnTo>
                  <a:pt x="561050" y="177035"/>
                </a:lnTo>
                <a:lnTo>
                  <a:pt x="527224" y="137605"/>
                </a:lnTo>
                <a:lnTo>
                  <a:pt x="493609" y="97335"/>
                </a:lnTo>
                <a:lnTo>
                  <a:pt x="457026" y="60653"/>
                </a:lnTo>
                <a:lnTo>
                  <a:pt x="415657" y="32255"/>
                </a:lnTo>
                <a:lnTo>
                  <a:pt x="369593" y="12704"/>
                </a:lnTo>
                <a:lnTo>
                  <a:pt x="320523" y="1963"/>
                </a:lnTo>
                <a:lnTo>
                  <a:pt x="270134" y="0"/>
                </a:lnTo>
                <a:close/>
              </a:path>
            </a:pathLst>
          </a:custGeom>
          <a:solidFill>
            <a:srgbClr val="F15F6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7123567" y="3995965"/>
            <a:ext cx="652780" cy="1061085"/>
          </a:xfrm>
          <a:custGeom>
            <a:avLst/>
            <a:gdLst/>
            <a:ahLst/>
            <a:cxnLst/>
            <a:rect l="l" t="t" r="r" b="b"/>
            <a:pathLst>
              <a:path w="652779" h="1061085">
                <a:moveTo>
                  <a:pt x="461184" y="0"/>
                </a:moveTo>
                <a:lnTo>
                  <a:pt x="408733" y="4857"/>
                </a:lnTo>
                <a:lnTo>
                  <a:pt x="357215" y="15949"/>
                </a:lnTo>
                <a:lnTo>
                  <a:pt x="307464" y="33136"/>
                </a:lnTo>
                <a:lnTo>
                  <a:pt x="260237" y="56041"/>
                </a:lnTo>
                <a:lnTo>
                  <a:pt x="215924" y="84045"/>
                </a:lnTo>
                <a:lnTo>
                  <a:pt x="174795" y="116645"/>
                </a:lnTo>
                <a:lnTo>
                  <a:pt x="137119" y="153340"/>
                </a:lnTo>
                <a:lnTo>
                  <a:pt x="103169" y="193628"/>
                </a:lnTo>
                <a:lnTo>
                  <a:pt x="73212" y="237005"/>
                </a:lnTo>
                <a:lnTo>
                  <a:pt x="47520" y="282971"/>
                </a:lnTo>
                <a:lnTo>
                  <a:pt x="28654" y="325371"/>
                </a:lnTo>
                <a:lnTo>
                  <a:pt x="13893" y="369422"/>
                </a:lnTo>
                <a:lnTo>
                  <a:pt x="4065" y="414618"/>
                </a:lnTo>
                <a:lnTo>
                  <a:pt x="0" y="460454"/>
                </a:lnTo>
                <a:lnTo>
                  <a:pt x="2524" y="506427"/>
                </a:lnTo>
                <a:lnTo>
                  <a:pt x="12685" y="551711"/>
                </a:lnTo>
                <a:lnTo>
                  <a:pt x="30669" y="594582"/>
                </a:lnTo>
                <a:lnTo>
                  <a:pt x="56018" y="633184"/>
                </a:lnTo>
                <a:lnTo>
                  <a:pt x="88276" y="665661"/>
                </a:lnTo>
                <a:lnTo>
                  <a:pt x="126984" y="690158"/>
                </a:lnTo>
                <a:lnTo>
                  <a:pt x="224500" y="722019"/>
                </a:lnTo>
                <a:lnTo>
                  <a:pt x="256080" y="734875"/>
                </a:lnTo>
                <a:lnTo>
                  <a:pt x="297835" y="762908"/>
                </a:lnTo>
                <a:lnTo>
                  <a:pt x="332793" y="798972"/>
                </a:lnTo>
                <a:lnTo>
                  <a:pt x="363474" y="840237"/>
                </a:lnTo>
                <a:lnTo>
                  <a:pt x="392396" y="883875"/>
                </a:lnTo>
                <a:lnTo>
                  <a:pt x="422077" y="927057"/>
                </a:lnTo>
                <a:lnTo>
                  <a:pt x="455038" y="966954"/>
                </a:lnTo>
                <a:lnTo>
                  <a:pt x="490035" y="998207"/>
                </a:lnTo>
                <a:lnTo>
                  <a:pt x="529362" y="1023448"/>
                </a:lnTo>
                <a:lnTo>
                  <a:pt x="572068" y="1042600"/>
                </a:lnTo>
                <a:lnTo>
                  <a:pt x="617205" y="1055581"/>
                </a:lnTo>
                <a:lnTo>
                  <a:pt x="652426" y="1060666"/>
                </a:lnTo>
                <a:lnTo>
                  <a:pt x="652426" y="40703"/>
                </a:lnTo>
                <a:lnTo>
                  <a:pt x="615773" y="24238"/>
                </a:lnTo>
                <a:lnTo>
                  <a:pt x="565539" y="9550"/>
                </a:lnTo>
                <a:lnTo>
                  <a:pt x="513731" y="1517"/>
                </a:lnTo>
                <a:lnTo>
                  <a:pt x="461184" y="0"/>
                </a:lnTo>
                <a:close/>
              </a:path>
            </a:pathLst>
          </a:custGeom>
          <a:solidFill>
            <a:srgbClr val="0083A6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530865" y="6718113"/>
            <a:ext cx="534670" cy="487045"/>
          </a:xfrm>
          <a:custGeom>
            <a:avLst/>
            <a:gdLst/>
            <a:ahLst/>
            <a:cxnLst/>
            <a:rect l="l" t="t" r="r" b="b"/>
            <a:pathLst>
              <a:path w="534669" h="487045">
                <a:moveTo>
                  <a:pt x="515473" y="399446"/>
                </a:moveTo>
                <a:lnTo>
                  <a:pt x="161600" y="399446"/>
                </a:lnTo>
                <a:lnTo>
                  <a:pt x="178172" y="399760"/>
                </a:lnTo>
                <a:lnTo>
                  <a:pt x="213510" y="410207"/>
                </a:lnTo>
                <a:lnTo>
                  <a:pt x="246019" y="429950"/>
                </a:lnTo>
                <a:lnTo>
                  <a:pt x="277742" y="452933"/>
                </a:lnTo>
                <a:lnTo>
                  <a:pt x="310722" y="473103"/>
                </a:lnTo>
                <a:lnTo>
                  <a:pt x="360284" y="486885"/>
                </a:lnTo>
                <a:lnTo>
                  <a:pt x="411226" y="483159"/>
                </a:lnTo>
                <a:lnTo>
                  <a:pt x="458526" y="463468"/>
                </a:lnTo>
                <a:lnTo>
                  <a:pt x="497158" y="429351"/>
                </a:lnTo>
                <a:lnTo>
                  <a:pt x="512156" y="406819"/>
                </a:lnTo>
                <a:lnTo>
                  <a:pt x="515473" y="399446"/>
                </a:lnTo>
                <a:close/>
              </a:path>
              <a:path w="534669" h="487045">
                <a:moveTo>
                  <a:pt x="188384" y="0"/>
                </a:moveTo>
                <a:lnTo>
                  <a:pt x="145268" y="10566"/>
                </a:lnTo>
                <a:lnTo>
                  <a:pt x="105383" y="30633"/>
                </a:lnTo>
                <a:lnTo>
                  <a:pt x="70603" y="59032"/>
                </a:lnTo>
                <a:lnTo>
                  <a:pt x="42438" y="94264"/>
                </a:lnTo>
                <a:lnTo>
                  <a:pt x="21251" y="134586"/>
                </a:lnTo>
                <a:lnTo>
                  <a:pt x="7188" y="178463"/>
                </a:lnTo>
                <a:lnTo>
                  <a:pt x="397" y="224360"/>
                </a:lnTo>
                <a:lnTo>
                  <a:pt x="0" y="253701"/>
                </a:lnTo>
                <a:lnTo>
                  <a:pt x="3072" y="282942"/>
                </a:lnTo>
                <a:lnTo>
                  <a:pt x="21797" y="338076"/>
                </a:lnTo>
                <a:lnTo>
                  <a:pt x="59848" y="381844"/>
                </a:lnTo>
                <a:lnTo>
                  <a:pt x="111891" y="402160"/>
                </a:lnTo>
                <a:lnTo>
                  <a:pt x="128476" y="402218"/>
                </a:lnTo>
                <a:lnTo>
                  <a:pt x="161600" y="399446"/>
                </a:lnTo>
                <a:lnTo>
                  <a:pt x="515473" y="399446"/>
                </a:lnTo>
                <a:lnTo>
                  <a:pt x="523329" y="381987"/>
                </a:lnTo>
                <a:lnTo>
                  <a:pt x="530669" y="355535"/>
                </a:lnTo>
                <a:lnTo>
                  <a:pt x="534166" y="328145"/>
                </a:lnTo>
                <a:lnTo>
                  <a:pt x="534264" y="313529"/>
                </a:lnTo>
                <a:lnTo>
                  <a:pt x="533104" y="299121"/>
                </a:lnTo>
                <a:lnTo>
                  <a:pt x="524814" y="254009"/>
                </a:lnTo>
                <a:lnTo>
                  <a:pt x="504956" y="208930"/>
                </a:lnTo>
                <a:lnTo>
                  <a:pt x="478654" y="177713"/>
                </a:lnTo>
                <a:lnTo>
                  <a:pt x="468659" y="168417"/>
                </a:lnTo>
                <a:lnTo>
                  <a:pt x="461407" y="160264"/>
                </a:lnTo>
                <a:lnTo>
                  <a:pt x="457407" y="157889"/>
                </a:lnTo>
                <a:lnTo>
                  <a:pt x="439031" y="138425"/>
                </a:lnTo>
                <a:lnTo>
                  <a:pt x="422957" y="121587"/>
                </a:lnTo>
                <a:lnTo>
                  <a:pt x="390198" y="88559"/>
                </a:lnTo>
                <a:lnTo>
                  <a:pt x="355232" y="57670"/>
                </a:lnTo>
                <a:lnTo>
                  <a:pt x="317229" y="31116"/>
                </a:lnTo>
                <a:lnTo>
                  <a:pt x="276375" y="11169"/>
                </a:lnTo>
                <a:lnTo>
                  <a:pt x="232858" y="104"/>
                </a:lnTo>
                <a:lnTo>
                  <a:pt x="188384" y="0"/>
                </a:lnTo>
                <a:close/>
              </a:path>
            </a:pathLst>
          </a:custGeom>
          <a:solidFill>
            <a:srgbClr val="FEBE1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object 19"/>
          <p:cNvSpPr/>
          <p:nvPr/>
        </p:nvSpPr>
        <p:spPr>
          <a:xfrm>
            <a:off x="4314723" y="9930500"/>
            <a:ext cx="1164323" cy="977503"/>
          </a:xfrm>
          <a:prstGeom prst="rect">
            <a:avLst/>
          </a:prstGeom>
          <a:blipFill>
            <a:blip r:embed="rId1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object 20"/>
          <p:cNvSpPr/>
          <p:nvPr/>
        </p:nvSpPr>
        <p:spPr>
          <a:xfrm>
            <a:off x="4357391" y="728588"/>
            <a:ext cx="1435607" cy="1036319"/>
          </a:xfrm>
          <a:prstGeom prst="rect">
            <a:avLst/>
          </a:prstGeom>
          <a:blipFill>
            <a:blip r:embed="rId13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object 2">
            <a:extLst>
              <a:ext uri="{FF2B5EF4-FFF2-40B4-BE49-F238E27FC236}">
                <a16:creationId xmlns:a16="http://schemas.microsoft.com/office/drawing/2014/main" id="{2065BD94-5589-834E-93D2-4418E3855D07}"/>
              </a:ext>
            </a:extLst>
          </p:cNvPr>
          <p:cNvSpPr txBox="1">
            <a:spLocks noGrp="1"/>
          </p:cNvSpPr>
          <p:nvPr>
            <p:ph type="title"/>
          </p:nvPr>
        </p:nvSpPr>
        <p:spPr>
          <a:xfrm>
            <a:off x="1620004" y="1699230"/>
            <a:ext cx="4961598" cy="1862689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5"/>
              </a:spcBef>
            </a:pPr>
            <a:r>
              <a:rPr lang="en-US" sz="12000" dirty="0"/>
              <a:t>MUSIC</a:t>
            </a:r>
            <a:endParaRPr sz="12000" dirty="0"/>
          </a:p>
        </p:txBody>
      </p:sp>
      <p:sp>
        <p:nvSpPr>
          <p:cNvPr id="23" name="object 3">
            <a:extLst>
              <a:ext uri="{FF2B5EF4-FFF2-40B4-BE49-F238E27FC236}">
                <a16:creationId xmlns:a16="http://schemas.microsoft.com/office/drawing/2014/main" id="{8C3B7034-FE40-1648-9099-0D32E32A1645}"/>
              </a:ext>
            </a:extLst>
          </p:cNvPr>
          <p:cNvSpPr txBox="1"/>
          <p:nvPr/>
        </p:nvSpPr>
        <p:spPr>
          <a:xfrm>
            <a:off x="1346546" y="4429361"/>
            <a:ext cx="5235056" cy="580928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930"/>
              </a:spcBef>
            </a:pPr>
            <a:r>
              <a:rPr sz="3000" b="1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2020/1/3 Fri</a:t>
            </a:r>
            <a:r>
              <a:rPr sz="3000" b="1" spc="-9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sz="3000" b="1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19:00~21:00</a:t>
            </a:r>
            <a:endParaRPr sz="1900" b="1" dirty="0">
              <a:solidFill>
                <a:srgbClr val="0084A6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4" name="object 15">
            <a:extLst>
              <a:ext uri="{FF2B5EF4-FFF2-40B4-BE49-F238E27FC236}">
                <a16:creationId xmlns:a16="http://schemas.microsoft.com/office/drawing/2014/main" id="{5D9D2E27-DE90-924E-97E4-9AE38524922E}"/>
              </a:ext>
            </a:extLst>
          </p:cNvPr>
          <p:cNvSpPr txBox="1"/>
          <p:nvPr/>
        </p:nvSpPr>
        <p:spPr>
          <a:xfrm>
            <a:off x="455296" y="9439959"/>
            <a:ext cx="2073910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Fee ¥</a:t>
            </a:r>
            <a:r>
              <a:rPr lang="en-US" altLang="ja-JP"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2500</a:t>
            </a:r>
            <a:endParaRPr sz="1900" b="1" dirty="0">
              <a:solidFill>
                <a:schemeClr val="bg1"/>
              </a:solidFill>
              <a:latin typeface="Yu Gothic" panose="020B0400000000000000" pitchFamily="34" charset="-128"/>
              <a:ea typeface="Yu Gothic" panose="020B0400000000000000" pitchFamily="34" charset="-128"/>
              <a:cs typeface="Kozuka Gothic Pr6N"/>
            </a:endParaRPr>
          </a:p>
        </p:txBody>
      </p:sp>
      <p:sp>
        <p:nvSpPr>
          <p:cNvPr id="25" name="object 2">
            <a:extLst>
              <a:ext uri="{FF2B5EF4-FFF2-40B4-BE49-F238E27FC236}">
                <a16:creationId xmlns:a16="http://schemas.microsoft.com/office/drawing/2014/main" id="{60A731A5-0D53-AD4F-94BA-961D31C2603F}"/>
              </a:ext>
            </a:extLst>
          </p:cNvPr>
          <p:cNvSpPr txBox="1">
            <a:spLocks/>
          </p:cNvSpPr>
          <p:nvPr/>
        </p:nvSpPr>
        <p:spPr>
          <a:xfrm>
            <a:off x="1714071" y="3285497"/>
            <a:ext cx="4761263" cy="1241797"/>
          </a:xfrm>
          <a:prstGeom prst="rect">
            <a:avLst/>
          </a:prstGeom>
        </p:spPr>
        <p:txBody>
          <a:bodyPr vert="horz" wrap="square" lIns="0" tIns="15875" rIns="0" bIns="0" rtlCol="0">
            <a:spAutoFit/>
          </a:bodyPr>
          <a:lstStyle>
            <a:lvl1pPr>
              <a:defRPr sz="7600" b="1" i="0">
                <a:solidFill>
                  <a:srgbClr val="303875"/>
                </a:solidFill>
                <a:latin typeface="KozGoPr6N-Heavy"/>
                <a:ea typeface="+mj-ea"/>
                <a:cs typeface="KozGoPr6N-Heavy"/>
              </a:defRPr>
            </a:lvl1pPr>
          </a:lstStyle>
          <a:p>
            <a:pPr marL="38100">
              <a:spcBef>
                <a:spcPts val="125"/>
              </a:spcBef>
            </a:pPr>
            <a:r>
              <a:rPr kumimoji="0" lang="en-US" sz="8000" kern="0" dirty="0">
                <a:solidFill>
                  <a:srgbClr val="FFBF11"/>
                </a:solidFill>
              </a:rPr>
              <a:t>FESTIVAL</a:t>
            </a:r>
          </a:p>
        </p:txBody>
      </p:sp>
      <p:sp>
        <p:nvSpPr>
          <p:cNvPr id="26" name="object 3">
            <a:extLst>
              <a:ext uri="{FF2B5EF4-FFF2-40B4-BE49-F238E27FC236}">
                <a16:creationId xmlns:a16="http://schemas.microsoft.com/office/drawing/2014/main" id="{30D7D2F0-052C-994E-9FDE-928619B15E14}"/>
              </a:ext>
            </a:extLst>
          </p:cNvPr>
          <p:cNvSpPr txBox="1"/>
          <p:nvPr/>
        </p:nvSpPr>
        <p:spPr>
          <a:xfrm>
            <a:off x="1550174" y="5041395"/>
            <a:ext cx="4511040" cy="411651"/>
          </a:xfrm>
          <a:prstGeom prst="rect">
            <a:avLst/>
          </a:prstGeom>
        </p:spPr>
        <p:txBody>
          <a:bodyPr vert="horz" wrap="square" lIns="0" tIns="118110" rIns="0" bIns="0" rtlCol="0">
            <a:spAutoFit/>
          </a:bodyPr>
          <a:lstStyle/>
          <a:p>
            <a:pPr marL="635" algn="ctr">
              <a:lnSpc>
                <a:spcPct val="100000"/>
              </a:lnSpc>
              <a:spcBef>
                <a:spcPts val="525"/>
              </a:spcBef>
            </a:pPr>
            <a:r>
              <a:rPr sz="1900" b="1" spc="-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in</a:t>
            </a:r>
            <a:r>
              <a:rPr sz="1900" b="1" spc="-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●●●●●●●会館</a:t>
            </a:r>
            <a:endParaRPr sz="1900" b="1" dirty="0">
              <a:solidFill>
                <a:srgbClr val="0084A6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  <p:sp>
        <p:nvSpPr>
          <p:cNvPr id="27" name="object 15">
            <a:extLst>
              <a:ext uri="{FF2B5EF4-FFF2-40B4-BE49-F238E27FC236}">
                <a16:creationId xmlns:a16="http://schemas.microsoft.com/office/drawing/2014/main" id="{58BE6D38-1172-4941-B865-3BE87360B112}"/>
              </a:ext>
            </a:extLst>
          </p:cNvPr>
          <p:cNvSpPr txBox="1"/>
          <p:nvPr/>
        </p:nvSpPr>
        <p:spPr>
          <a:xfrm>
            <a:off x="455296" y="9846549"/>
            <a:ext cx="2897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TEL:000-000-0000</a:t>
            </a:r>
          </a:p>
        </p:txBody>
      </p:sp>
      <p:sp>
        <p:nvSpPr>
          <p:cNvPr id="28" name="object 15">
            <a:extLst>
              <a:ext uri="{FF2B5EF4-FFF2-40B4-BE49-F238E27FC236}">
                <a16:creationId xmlns:a16="http://schemas.microsoft.com/office/drawing/2014/main" id="{8BC61EBE-3B1E-6045-B765-6CF0C2B1B66D}"/>
              </a:ext>
            </a:extLst>
          </p:cNvPr>
          <p:cNvSpPr txBox="1"/>
          <p:nvPr/>
        </p:nvSpPr>
        <p:spPr>
          <a:xfrm>
            <a:off x="455296" y="10252836"/>
            <a:ext cx="2516504" cy="33073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13999"/>
              </a:lnSpc>
              <a:spcBef>
                <a:spcPts val="100"/>
              </a:spcBef>
            </a:pPr>
            <a:r>
              <a:rPr sz="1900" b="1" dirty="0">
                <a:solidFill>
                  <a:schemeClr val="bg1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uka Gothic Pr6N"/>
              </a:rPr>
              <a:t>FAX:00-0000-0000</a:t>
            </a:r>
          </a:p>
        </p:txBody>
      </p:sp>
      <p:sp>
        <p:nvSpPr>
          <p:cNvPr id="29" name="正方形/長方形 28">
            <a:extLst>
              <a:ext uri="{FF2B5EF4-FFF2-40B4-BE49-F238E27FC236}">
                <a16:creationId xmlns:a16="http://schemas.microsoft.com/office/drawing/2014/main" id="{330DDBB7-C41E-B345-8E49-C11539A26347}"/>
              </a:ext>
            </a:extLst>
          </p:cNvPr>
          <p:cNvSpPr/>
          <p:nvPr/>
        </p:nvSpPr>
        <p:spPr>
          <a:xfrm>
            <a:off x="1775984" y="5889913"/>
            <a:ext cx="4389845" cy="20901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2700" marR="5080">
              <a:lnSpc>
                <a:spcPct val="108700"/>
              </a:lnSpc>
              <a:spcBef>
                <a:spcPts val="95"/>
              </a:spcBef>
            </a:pP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BAND NAME </a:t>
            </a:r>
            <a:r>
              <a:rPr lang="en" altLang="ja-JP" sz="2400" b="1" spc="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  BAND NAME </a:t>
            </a:r>
            <a:r>
              <a:rPr lang="en" altLang="ja-JP" sz="2400" b="1" spc="5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-</a:t>
            </a:r>
            <a:r>
              <a:rPr lang="en" altLang="ja-JP" sz="2400" b="1" spc="-9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 </a:t>
            </a:r>
            <a:r>
              <a:rPr lang="en" altLang="ja-JP" sz="2400" b="1" spc="10" dirty="0">
                <a:solidFill>
                  <a:srgbClr val="0084A6"/>
                </a:solidFill>
                <a:latin typeface="Yu Gothic" panose="020B0400000000000000" pitchFamily="34" charset="-128"/>
                <a:ea typeface="Yu Gothic" panose="020B0400000000000000" pitchFamily="34" charset="-128"/>
                <a:cs typeface="KozGoPr6N-Heavy"/>
              </a:rPr>
              <a:t>00:00~00:00</a:t>
            </a:r>
            <a:endParaRPr lang="en" altLang="ja-JP" sz="2400" b="1" dirty="0">
              <a:solidFill>
                <a:srgbClr val="0084A6"/>
              </a:solidFill>
              <a:latin typeface="Yu Gothic" panose="020B0400000000000000" pitchFamily="34" charset="-128"/>
              <a:ea typeface="Yu Gothic" panose="020B0400000000000000" pitchFamily="34" charset="-128"/>
              <a:cs typeface="KozGoPr6N-Heavy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</TotalTime>
  <Words>37</Words>
  <Application>Microsoft Macintosh PowerPoint</Application>
  <PresentationFormat>ユーザー設定</PresentationFormat>
  <Paragraphs>8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3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5" baseType="lpstr">
      <vt:lpstr>KozGoPr6N-Heavy</vt:lpstr>
      <vt:lpstr>Yu Gothic</vt:lpstr>
      <vt:lpstr>Calibri</vt:lpstr>
      <vt:lpstr>Office Theme</vt:lpstr>
      <vt:lpstr>MUSIC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MUSIC</dc:title>
  <cp:lastModifiedBy>春樹 富永</cp:lastModifiedBy>
  <cp:revision>1</cp:revision>
  <dcterms:created xsi:type="dcterms:W3CDTF">2019-12-09T07:59:28Z</dcterms:created>
  <dcterms:modified xsi:type="dcterms:W3CDTF">2019-12-09T08:00:44Z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2019-12-09T00:00:00Z</vt:filetime>
  </property>
  <property fmtid="{D5CDD505-2E9C-101B-9397-08002B2CF9AE}" pid="3" name="Creator">
    <vt:lpwstr>Adobe Illustrator CC 23.0 (Macintosh)</vt:lpwstr>
  </property>
  <property fmtid="{D5CDD505-2E9C-101B-9397-08002B2CF9AE}" pid="4" name="LastSaved">
    <vt:filetime>2019-12-09T00:00:00Z</vt:filetime>
  </property>
</Properties>
</file>