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A50C"/>
    <a:srgbClr val="E8AB00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>
      <p:cViewPr>
        <p:scale>
          <a:sx n="126" d="100"/>
          <a:sy n="126" d="100"/>
        </p:scale>
        <p:origin x="1024" y="14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EA189-15F4-4F45-8886-066E413D6D28}" type="datetimeFigureOut">
              <a:rPr kumimoji="1" lang="ja-JP" altLang="en-US" smtClean="0"/>
              <a:t>2019/12/6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363663"/>
            <a:ext cx="2622550" cy="3681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77875" y="5249863"/>
            <a:ext cx="6216650" cy="4295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402138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AD040-5924-D84F-9F40-A203BBDAF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251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AD040-5924-D84F-9F40-A203BBDAFCF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781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rgbClr val="A48148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rgbClr val="A48148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rgbClr val="A48148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45" y="0"/>
            <a:ext cx="7772948" cy="10908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5036" y="1292334"/>
            <a:ext cx="633857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1" i="0">
                <a:solidFill>
                  <a:srgbClr val="A48148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5575" y="1397990"/>
            <a:ext cx="6417771" cy="1080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500" dirty="0">
                <a:solidFill>
                  <a:srgbClr val="E8AB0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ピ</a:t>
            </a:r>
            <a:r>
              <a:rPr spc="-1995" dirty="0">
                <a:solidFill>
                  <a:srgbClr val="E8AB0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ア</a:t>
            </a:r>
            <a:r>
              <a:rPr sz="6850" spc="-880" dirty="0">
                <a:solidFill>
                  <a:srgbClr val="E8AB0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ノ</a:t>
            </a:r>
            <a:r>
              <a:rPr sz="6900" spc="-500" dirty="0">
                <a:solidFill>
                  <a:srgbClr val="E8AB0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リサイタル</a:t>
            </a:r>
            <a:endParaRPr sz="6900" dirty="0">
              <a:solidFill>
                <a:srgbClr val="E8AB00"/>
              </a:solidFill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9550" y="9968102"/>
            <a:ext cx="4761230" cy="314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47100"/>
              </a:lnSpc>
              <a:spcBef>
                <a:spcPts val="90"/>
              </a:spcBef>
            </a:pPr>
            <a:r>
              <a:rPr sz="700" b="1" spc="3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お問合せの詳細が入ります・お問合せの詳細が入ります・お問合せの詳細が入ります・お問合せの詳細が入ります お問合せの詳細が入ります・お問合せの詳細が入ります・お問合せの詳細が入ります・お問合せの詳細が入ります</a:t>
            </a:r>
            <a:endParaRPr sz="7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4635" y="9528915"/>
            <a:ext cx="1842523" cy="408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59610" algn="l"/>
              </a:tabLst>
            </a:pPr>
            <a:r>
              <a:rPr sz="2550" b="1" spc="22" baseline="3267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</a:t>
            </a:r>
            <a:r>
              <a:rPr sz="2550" b="1" spc="22" baseline="3267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会館</a:t>
            </a:r>
            <a:endParaRPr sz="2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6061" y="8588298"/>
            <a:ext cx="908050" cy="173124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900" b="1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ピアノ</a:t>
            </a:r>
            <a:endParaRPr sz="1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5738" y="2268983"/>
            <a:ext cx="4598035" cy="6299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704465" algn="l"/>
              </a:tabLst>
            </a:pPr>
            <a:r>
              <a:rPr sz="3950" spc="5" dirty="0">
                <a:solidFill>
                  <a:srgbClr val="E8AB00"/>
                </a:solidFill>
                <a:latin typeface="Times New Roman"/>
                <a:cs typeface="Times New Roman"/>
              </a:rPr>
              <a:t>~ Christmas	concert</a:t>
            </a:r>
            <a:r>
              <a:rPr sz="3950" spc="-85" dirty="0">
                <a:solidFill>
                  <a:srgbClr val="E8AB00"/>
                </a:solidFill>
                <a:latin typeface="Times New Roman"/>
                <a:cs typeface="Times New Roman"/>
              </a:rPr>
              <a:t> </a:t>
            </a:r>
            <a:r>
              <a:rPr sz="3950" spc="5" dirty="0">
                <a:solidFill>
                  <a:srgbClr val="E8AB00"/>
                </a:solidFill>
                <a:latin typeface="Times New Roman"/>
                <a:cs typeface="Times New Roman"/>
              </a:rPr>
              <a:t>~</a:t>
            </a:r>
            <a:endParaRPr sz="3950" dirty="0">
              <a:solidFill>
                <a:srgbClr val="E8AB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98341" y="898089"/>
            <a:ext cx="239204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52830" algn="l"/>
              </a:tabLst>
            </a:pPr>
            <a:r>
              <a:rPr sz="1750" b="1" spc="280" dirty="0">
                <a:solidFill>
                  <a:srgbClr val="E8AB00"/>
                </a:solidFill>
                <a:latin typeface="Times New Roman"/>
                <a:cs typeface="Times New Roman"/>
              </a:rPr>
              <a:t>PIANO	</a:t>
            </a:r>
            <a:r>
              <a:rPr sz="1750" b="1" spc="300" dirty="0">
                <a:solidFill>
                  <a:srgbClr val="E8AB00"/>
                </a:solidFill>
                <a:latin typeface="Times New Roman"/>
                <a:cs typeface="Times New Roman"/>
              </a:rPr>
              <a:t>RECITAL</a:t>
            </a:r>
            <a:r>
              <a:rPr sz="1750" b="1" spc="-90" dirty="0">
                <a:solidFill>
                  <a:srgbClr val="E8AB00"/>
                </a:solidFill>
                <a:latin typeface="Times New Roman"/>
                <a:cs typeface="Times New Roman"/>
              </a:rPr>
              <a:t> </a:t>
            </a:r>
            <a:endParaRPr sz="1750" dirty="0">
              <a:solidFill>
                <a:srgbClr val="E8AB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0225" y="9729952"/>
            <a:ext cx="0" cy="648335"/>
          </a:xfrm>
          <a:custGeom>
            <a:avLst/>
            <a:gdLst/>
            <a:ahLst/>
            <a:cxnLst/>
            <a:rect l="l" t="t" r="r" b="b"/>
            <a:pathLst>
              <a:path h="648334">
                <a:moveTo>
                  <a:pt x="0" y="0"/>
                </a:moveTo>
                <a:lnTo>
                  <a:pt x="0" y="647814"/>
                </a:lnTo>
              </a:path>
            </a:pathLst>
          </a:custGeom>
          <a:ln w="14401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3602" y="9528915"/>
            <a:ext cx="147955" cy="713740"/>
          </a:xfrm>
          <a:custGeom>
            <a:avLst/>
            <a:gdLst/>
            <a:ahLst/>
            <a:cxnLst/>
            <a:rect l="l" t="t" r="r" b="b"/>
            <a:pathLst>
              <a:path w="147954" h="713740">
                <a:moveTo>
                  <a:pt x="28778" y="0"/>
                </a:moveTo>
                <a:lnTo>
                  <a:pt x="0" y="0"/>
                </a:lnTo>
                <a:lnTo>
                  <a:pt x="0" y="613422"/>
                </a:lnTo>
                <a:lnTo>
                  <a:pt x="130073" y="713473"/>
                </a:lnTo>
                <a:lnTo>
                  <a:pt x="147624" y="690651"/>
                </a:lnTo>
                <a:lnTo>
                  <a:pt x="28778" y="599236"/>
                </a:lnTo>
                <a:lnTo>
                  <a:pt x="28778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1307" y="9523041"/>
            <a:ext cx="259079" cy="704215"/>
          </a:xfrm>
          <a:custGeom>
            <a:avLst/>
            <a:gdLst/>
            <a:ahLst/>
            <a:cxnLst/>
            <a:rect l="l" t="t" r="r" b="b"/>
            <a:pathLst>
              <a:path w="259080" h="704215">
                <a:moveTo>
                  <a:pt x="129087" y="0"/>
                </a:moveTo>
                <a:lnTo>
                  <a:pt x="77428" y="14201"/>
                </a:lnTo>
                <a:lnTo>
                  <a:pt x="25891" y="60832"/>
                </a:lnTo>
                <a:lnTo>
                  <a:pt x="7544" y="99220"/>
                </a:lnTo>
                <a:lnTo>
                  <a:pt x="69" y="140088"/>
                </a:lnTo>
                <a:lnTo>
                  <a:pt x="0" y="142639"/>
                </a:lnTo>
                <a:lnTo>
                  <a:pt x="3104" y="183605"/>
                </a:lnTo>
                <a:lnTo>
                  <a:pt x="17403" y="223857"/>
                </a:lnTo>
                <a:lnTo>
                  <a:pt x="40218" y="256993"/>
                </a:lnTo>
                <a:lnTo>
                  <a:pt x="71001" y="282577"/>
                </a:lnTo>
                <a:lnTo>
                  <a:pt x="92066" y="296120"/>
                </a:lnTo>
                <a:lnTo>
                  <a:pt x="102157" y="302767"/>
                </a:lnTo>
                <a:lnTo>
                  <a:pt x="149521" y="348736"/>
                </a:lnTo>
                <a:lnTo>
                  <a:pt x="153280" y="355696"/>
                </a:lnTo>
                <a:lnTo>
                  <a:pt x="157852" y="362084"/>
                </a:lnTo>
                <a:lnTo>
                  <a:pt x="178304" y="404281"/>
                </a:lnTo>
                <a:lnTo>
                  <a:pt x="189183" y="449993"/>
                </a:lnTo>
                <a:lnTo>
                  <a:pt x="190722" y="473594"/>
                </a:lnTo>
                <a:lnTo>
                  <a:pt x="189870" y="497343"/>
                </a:lnTo>
                <a:lnTo>
                  <a:pt x="181194" y="544379"/>
                </a:lnTo>
                <a:lnTo>
                  <a:pt x="163848" y="589413"/>
                </a:lnTo>
                <a:lnTo>
                  <a:pt x="139451" y="631414"/>
                </a:lnTo>
                <a:lnTo>
                  <a:pt x="108866" y="669750"/>
                </a:lnTo>
                <a:lnTo>
                  <a:pt x="72952" y="703790"/>
                </a:lnTo>
                <a:lnTo>
                  <a:pt x="113000" y="673995"/>
                </a:lnTo>
                <a:lnTo>
                  <a:pt x="147909" y="637777"/>
                </a:lnTo>
                <a:lnTo>
                  <a:pt x="176535" y="596017"/>
                </a:lnTo>
                <a:lnTo>
                  <a:pt x="197730" y="549599"/>
                </a:lnTo>
                <a:lnTo>
                  <a:pt x="209509" y="499544"/>
                </a:lnTo>
                <a:lnTo>
                  <a:pt x="211453" y="473741"/>
                </a:lnTo>
                <a:lnTo>
                  <a:pt x="210506" y="447783"/>
                </a:lnTo>
                <a:lnTo>
                  <a:pt x="199886" y="396851"/>
                </a:lnTo>
                <a:lnTo>
                  <a:pt x="177702" y="349701"/>
                </a:lnTo>
                <a:lnTo>
                  <a:pt x="174100" y="344263"/>
                </a:lnTo>
                <a:lnTo>
                  <a:pt x="170573" y="338760"/>
                </a:lnTo>
                <a:lnTo>
                  <a:pt x="146054" y="308413"/>
                </a:lnTo>
                <a:lnTo>
                  <a:pt x="115507" y="283105"/>
                </a:lnTo>
                <a:lnTo>
                  <a:pt x="94332" y="269488"/>
                </a:lnTo>
                <a:lnTo>
                  <a:pt x="84068" y="262878"/>
                </a:lnTo>
                <a:lnTo>
                  <a:pt x="50294" y="232467"/>
                </a:lnTo>
                <a:lnTo>
                  <a:pt x="29333" y="192063"/>
                </a:lnTo>
                <a:lnTo>
                  <a:pt x="22797" y="148353"/>
                </a:lnTo>
                <a:lnTo>
                  <a:pt x="22778" y="146111"/>
                </a:lnTo>
                <a:lnTo>
                  <a:pt x="24959" y="124009"/>
                </a:lnTo>
                <a:lnTo>
                  <a:pt x="39996" y="80758"/>
                </a:lnTo>
                <a:lnTo>
                  <a:pt x="68482" y="45841"/>
                </a:lnTo>
                <a:lnTo>
                  <a:pt x="108333" y="25019"/>
                </a:lnTo>
                <a:lnTo>
                  <a:pt x="130613" y="20952"/>
                </a:lnTo>
                <a:lnTo>
                  <a:pt x="209681" y="20952"/>
                </a:lnTo>
                <a:lnTo>
                  <a:pt x="206340" y="18688"/>
                </a:lnTo>
                <a:lnTo>
                  <a:pt x="194520" y="12339"/>
                </a:lnTo>
                <a:lnTo>
                  <a:pt x="182088" y="7228"/>
                </a:lnTo>
                <a:lnTo>
                  <a:pt x="169188" y="3406"/>
                </a:lnTo>
                <a:lnTo>
                  <a:pt x="155960" y="921"/>
                </a:lnTo>
                <a:lnTo>
                  <a:pt x="129087" y="0"/>
                </a:lnTo>
                <a:close/>
              </a:path>
              <a:path w="259080" h="704215">
                <a:moveTo>
                  <a:pt x="153663" y="74596"/>
                </a:moveTo>
                <a:lnTo>
                  <a:pt x="115294" y="85490"/>
                </a:lnTo>
                <a:lnTo>
                  <a:pt x="93422" y="119146"/>
                </a:lnTo>
                <a:lnTo>
                  <a:pt x="91334" y="135514"/>
                </a:lnTo>
                <a:lnTo>
                  <a:pt x="91754" y="146111"/>
                </a:lnTo>
                <a:lnTo>
                  <a:pt x="108779" y="182772"/>
                </a:lnTo>
                <a:lnTo>
                  <a:pt x="142921" y="204311"/>
                </a:lnTo>
                <a:lnTo>
                  <a:pt x="169586" y="208508"/>
                </a:lnTo>
                <a:lnTo>
                  <a:pt x="183103" y="207377"/>
                </a:lnTo>
                <a:lnTo>
                  <a:pt x="196300" y="204148"/>
                </a:lnTo>
                <a:lnTo>
                  <a:pt x="208855" y="198901"/>
                </a:lnTo>
                <a:lnTo>
                  <a:pt x="214777" y="195502"/>
                </a:lnTo>
                <a:lnTo>
                  <a:pt x="217213" y="193847"/>
                </a:lnTo>
                <a:lnTo>
                  <a:pt x="169378" y="193847"/>
                </a:lnTo>
                <a:lnTo>
                  <a:pt x="158144" y="193237"/>
                </a:lnTo>
                <a:lnTo>
                  <a:pt x="118545" y="173832"/>
                </a:lnTo>
                <a:lnTo>
                  <a:pt x="103289" y="133242"/>
                </a:lnTo>
                <a:lnTo>
                  <a:pt x="103358" y="132518"/>
                </a:lnTo>
                <a:lnTo>
                  <a:pt x="121644" y="93618"/>
                </a:lnTo>
                <a:lnTo>
                  <a:pt x="152970" y="83472"/>
                </a:lnTo>
                <a:lnTo>
                  <a:pt x="178614" y="83472"/>
                </a:lnTo>
                <a:lnTo>
                  <a:pt x="172967" y="80163"/>
                </a:lnTo>
                <a:lnTo>
                  <a:pt x="166793" y="77553"/>
                </a:lnTo>
                <a:lnTo>
                  <a:pt x="153663" y="74596"/>
                </a:lnTo>
                <a:close/>
              </a:path>
              <a:path w="259080" h="704215">
                <a:moveTo>
                  <a:pt x="209681" y="20952"/>
                </a:moveTo>
                <a:lnTo>
                  <a:pt x="130613" y="20952"/>
                </a:lnTo>
                <a:lnTo>
                  <a:pt x="153280" y="21457"/>
                </a:lnTo>
                <a:lnTo>
                  <a:pt x="164462" y="23423"/>
                </a:lnTo>
                <a:lnTo>
                  <a:pt x="205545" y="42039"/>
                </a:lnTo>
                <a:lnTo>
                  <a:pt x="233323" y="76568"/>
                </a:lnTo>
                <a:lnTo>
                  <a:pt x="241089" y="110306"/>
                </a:lnTo>
                <a:lnTo>
                  <a:pt x="240857" y="120553"/>
                </a:lnTo>
                <a:lnTo>
                  <a:pt x="226126" y="162877"/>
                </a:lnTo>
                <a:lnTo>
                  <a:pt x="191384" y="189733"/>
                </a:lnTo>
                <a:lnTo>
                  <a:pt x="169378" y="193847"/>
                </a:lnTo>
                <a:lnTo>
                  <a:pt x="217213" y="193847"/>
                </a:lnTo>
                <a:lnTo>
                  <a:pt x="246625" y="160738"/>
                </a:lnTo>
                <a:lnTo>
                  <a:pt x="258300" y="122192"/>
                </a:lnTo>
                <a:lnTo>
                  <a:pt x="258880" y="109265"/>
                </a:lnTo>
                <a:lnTo>
                  <a:pt x="258755" y="107035"/>
                </a:lnTo>
                <a:lnTo>
                  <a:pt x="250432" y="69117"/>
                </a:lnTo>
                <a:lnTo>
                  <a:pt x="227767" y="35363"/>
                </a:lnTo>
                <a:lnTo>
                  <a:pt x="217579" y="26306"/>
                </a:lnTo>
                <a:lnTo>
                  <a:pt x="209681" y="20952"/>
                </a:lnTo>
                <a:close/>
              </a:path>
              <a:path w="259080" h="704215">
                <a:moveTo>
                  <a:pt x="146476" y="107949"/>
                </a:moveTo>
                <a:lnTo>
                  <a:pt x="141164" y="110598"/>
                </a:lnTo>
                <a:lnTo>
                  <a:pt x="134116" y="115602"/>
                </a:lnTo>
                <a:lnTo>
                  <a:pt x="130730" y="124280"/>
                </a:lnTo>
                <a:lnTo>
                  <a:pt x="130645" y="125229"/>
                </a:lnTo>
                <a:lnTo>
                  <a:pt x="131906" y="141904"/>
                </a:lnTo>
                <a:lnTo>
                  <a:pt x="163787" y="159304"/>
                </a:lnTo>
                <a:lnTo>
                  <a:pt x="170361" y="158350"/>
                </a:lnTo>
                <a:lnTo>
                  <a:pt x="176643" y="156161"/>
                </a:lnTo>
                <a:lnTo>
                  <a:pt x="178929" y="154819"/>
                </a:lnTo>
                <a:lnTo>
                  <a:pt x="157726" y="154819"/>
                </a:lnTo>
                <a:lnTo>
                  <a:pt x="146663" y="151307"/>
                </a:lnTo>
                <a:lnTo>
                  <a:pt x="138001" y="143838"/>
                </a:lnTo>
                <a:lnTo>
                  <a:pt x="133773" y="132976"/>
                </a:lnTo>
                <a:lnTo>
                  <a:pt x="132744" y="125229"/>
                </a:lnTo>
                <a:lnTo>
                  <a:pt x="135551" y="116605"/>
                </a:lnTo>
                <a:lnTo>
                  <a:pt x="141913" y="111627"/>
                </a:lnTo>
                <a:lnTo>
                  <a:pt x="146476" y="107949"/>
                </a:lnTo>
                <a:close/>
              </a:path>
              <a:path w="259080" h="704215">
                <a:moveTo>
                  <a:pt x="178614" y="83472"/>
                </a:moveTo>
                <a:lnTo>
                  <a:pt x="152970" y="83472"/>
                </a:lnTo>
                <a:lnTo>
                  <a:pt x="164088" y="85541"/>
                </a:lnTo>
                <a:lnTo>
                  <a:pt x="174461" y="90194"/>
                </a:lnTo>
                <a:lnTo>
                  <a:pt x="182938" y="97554"/>
                </a:lnTo>
                <a:lnTo>
                  <a:pt x="188866" y="107035"/>
                </a:lnTo>
                <a:lnTo>
                  <a:pt x="191479" y="117583"/>
                </a:lnTo>
                <a:lnTo>
                  <a:pt x="191530" y="119146"/>
                </a:lnTo>
                <a:lnTo>
                  <a:pt x="190908" y="129431"/>
                </a:lnTo>
                <a:lnTo>
                  <a:pt x="186700" y="140088"/>
                </a:lnTo>
                <a:lnTo>
                  <a:pt x="179330" y="148668"/>
                </a:lnTo>
                <a:lnTo>
                  <a:pt x="169155" y="153816"/>
                </a:lnTo>
                <a:lnTo>
                  <a:pt x="157726" y="154819"/>
                </a:lnTo>
                <a:lnTo>
                  <a:pt x="178929" y="154819"/>
                </a:lnTo>
                <a:lnTo>
                  <a:pt x="198064" y="122008"/>
                </a:lnTo>
                <a:lnTo>
                  <a:pt x="198024" y="116605"/>
                </a:lnTo>
                <a:lnTo>
                  <a:pt x="178780" y="83569"/>
                </a:lnTo>
                <a:lnTo>
                  <a:pt x="178614" y="83472"/>
                </a:lnTo>
                <a:close/>
              </a:path>
              <a:path w="259080" h="704215">
                <a:moveTo>
                  <a:pt x="159246" y="106776"/>
                </a:moveTo>
                <a:lnTo>
                  <a:pt x="153072" y="106776"/>
                </a:lnTo>
                <a:lnTo>
                  <a:pt x="159268" y="107626"/>
                </a:lnTo>
                <a:lnTo>
                  <a:pt x="164875" y="110306"/>
                </a:lnTo>
                <a:lnTo>
                  <a:pt x="159246" y="106776"/>
                </a:lnTo>
                <a:close/>
              </a:path>
              <a:path w="259080" h="704215">
                <a:moveTo>
                  <a:pt x="157788" y="105861"/>
                </a:moveTo>
                <a:lnTo>
                  <a:pt x="148200" y="106560"/>
                </a:lnTo>
                <a:lnTo>
                  <a:pt x="146476" y="107949"/>
                </a:lnTo>
                <a:lnTo>
                  <a:pt x="146850" y="107763"/>
                </a:lnTo>
                <a:lnTo>
                  <a:pt x="153072" y="106776"/>
                </a:lnTo>
                <a:lnTo>
                  <a:pt x="159246" y="106776"/>
                </a:lnTo>
                <a:lnTo>
                  <a:pt x="157788" y="105861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1938" y="9772722"/>
            <a:ext cx="362585" cy="404495"/>
          </a:xfrm>
          <a:custGeom>
            <a:avLst/>
            <a:gdLst/>
            <a:ahLst/>
            <a:cxnLst/>
            <a:rect l="l" t="t" r="r" b="b"/>
            <a:pathLst>
              <a:path w="362584" h="404495">
                <a:moveTo>
                  <a:pt x="324564" y="0"/>
                </a:moveTo>
                <a:lnTo>
                  <a:pt x="286606" y="3494"/>
                </a:lnTo>
                <a:lnTo>
                  <a:pt x="249123" y="11903"/>
                </a:lnTo>
                <a:lnTo>
                  <a:pt x="212719" y="24735"/>
                </a:lnTo>
                <a:lnTo>
                  <a:pt x="177876" y="41887"/>
                </a:lnTo>
                <a:lnTo>
                  <a:pt x="145368" y="63357"/>
                </a:lnTo>
                <a:lnTo>
                  <a:pt x="115561" y="88602"/>
                </a:lnTo>
                <a:lnTo>
                  <a:pt x="88818" y="117076"/>
                </a:lnTo>
                <a:lnTo>
                  <a:pt x="65964" y="148641"/>
                </a:lnTo>
                <a:lnTo>
                  <a:pt x="46235" y="182100"/>
                </a:lnTo>
                <a:lnTo>
                  <a:pt x="42177" y="190897"/>
                </a:lnTo>
                <a:lnTo>
                  <a:pt x="38090" y="199668"/>
                </a:lnTo>
                <a:lnTo>
                  <a:pt x="23794" y="235453"/>
                </a:lnTo>
                <a:lnTo>
                  <a:pt x="9036" y="290945"/>
                </a:lnTo>
                <a:lnTo>
                  <a:pt x="0" y="366253"/>
                </a:lnTo>
                <a:lnTo>
                  <a:pt x="96" y="404008"/>
                </a:lnTo>
                <a:lnTo>
                  <a:pt x="9116" y="367584"/>
                </a:lnTo>
                <a:lnTo>
                  <a:pt x="18963" y="331725"/>
                </a:lnTo>
                <a:lnTo>
                  <a:pt x="42679" y="262225"/>
                </a:lnTo>
                <a:lnTo>
                  <a:pt x="73746" y="196877"/>
                </a:lnTo>
                <a:lnTo>
                  <a:pt x="113939" y="137739"/>
                </a:lnTo>
                <a:lnTo>
                  <a:pt x="164178" y="87357"/>
                </a:lnTo>
                <a:lnTo>
                  <a:pt x="223514" y="47366"/>
                </a:lnTo>
                <a:lnTo>
                  <a:pt x="290237" y="18753"/>
                </a:lnTo>
                <a:lnTo>
                  <a:pt x="362389" y="1913"/>
                </a:lnTo>
                <a:lnTo>
                  <a:pt x="324564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2947" y="10377773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7814" y="0"/>
                </a:lnTo>
              </a:path>
            </a:pathLst>
          </a:custGeom>
          <a:ln w="14389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58321" y="10306770"/>
            <a:ext cx="713740" cy="147955"/>
          </a:xfrm>
          <a:custGeom>
            <a:avLst/>
            <a:gdLst/>
            <a:ahLst/>
            <a:cxnLst/>
            <a:rect l="l" t="t" r="r" b="b"/>
            <a:pathLst>
              <a:path w="713740" h="147954">
                <a:moveTo>
                  <a:pt x="22821" y="0"/>
                </a:moveTo>
                <a:lnTo>
                  <a:pt x="0" y="17564"/>
                </a:lnTo>
                <a:lnTo>
                  <a:pt x="100063" y="147637"/>
                </a:lnTo>
                <a:lnTo>
                  <a:pt x="713486" y="147637"/>
                </a:lnTo>
                <a:lnTo>
                  <a:pt x="713486" y="118833"/>
                </a:lnTo>
                <a:lnTo>
                  <a:pt x="114236" y="118833"/>
                </a:lnTo>
                <a:lnTo>
                  <a:pt x="22821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3883" y="10067793"/>
            <a:ext cx="704215" cy="259079"/>
          </a:xfrm>
          <a:custGeom>
            <a:avLst/>
            <a:gdLst/>
            <a:ahLst/>
            <a:cxnLst/>
            <a:rect l="l" t="t" r="r" b="b"/>
            <a:pathLst>
              <a:path w="704215" h="259079">
                <a:moveTo>
                  <a:pt x="329772" y="68177"/>
                </a:moveTo>
                <a:lnTo>
                  <a:pt x="230196" y="68177"/>
                </a:lnTo>
                <a:lnTo>
                  <a:pt x="253796" y="69723"/>
                </a:lnTo>
                <a:lnTo>
                  <a:pt x="276985" y="73907"/>
                </a:lnTo>
                <a:lnTo>
                  <a:pt x="299508" y="80597"/>
                </a:lnTo>
                <a:lnTo>
                  <a:pt x="321253" y="89738"/>
                </a:lnTo>
                <a:lnTo>
                  <a:pt x="341867" y="101169"/>
                </a:lnTo>
                <a:lnTo>
                  <a:pt x="348094" y="105613"/>
                </a:lnTo>
                <a:lnTo>
                  <a:pt x="355053" y="109385"/>
                </a:lnTo>
                <a:lnTo>
                  <a:pt x="386837" y="138239"/>
                </a:lnTo>
                <a:lnTo>
                  <a:pt x="414350" y="177279"/>
                </a:lnTo>
                <a:lnTo>
                  <a:pt x="421220" y="187891"/>
                </a:lnTo>
                <a:lnTo>
                  <a:pt x="446809" y="218677"/>
                </a:lnTo>
                <a:lnTo>
                  <a:pt x="479945" y="241503"/>
                </a:lnTo>
                <a:lnTo>
                  <a:pt x="520191" y="255802"/>
                </a:lnTo>
                <a:lnTo>
                  <a:pt x="562690" y="259022"/>
                </a:lnTo>
                <a:lnTo>
                  <a:pt x="604570" y="251361"/>
                </a:lnTo>
                <a:lnTo>
                  <a:pt x="636300" y="236196"/>
                </a:lnTo>
                <a:lnTo>
                  <a:pt x="556918" y="236196"/>
                </a:lnTo>
                <a:lnTo>
                  <a:pt x="534036" y="234721"/>
                </a:lnTo>
                <a:lnTo>
                  <a:pt x="490626" y="220751"/>
                </a:lnTo>
                <a:lnTo>
                  <a:pt x="454748" y="193332"/>
                </a:lnTo>
                <a:lnTo>
                  <a:pt x="427672" y="154063"/>
                </a:lnTo>
                <a:lnTo>
                  <a:pt x="420697" y="143391"/>
                </a:lnTo>
                <a:lnTo>
                  <a:pt x="395376" y="112839"/>
                </a:lnTo>
                <a:lnTo>
                  <a:pt x="365040" y="88326"/>
                </a:lnTo>
                <a:lnTo>
                  <a:pt x="359539" y="84798"/>
                </a:lnTo>
                <a:lnTo>
                  <a:pt x="354101" y="81191"/>
                </a:lnTo>
                <a:lnTo>
                  <a:pt x="331171" y="68739"/>
                </a:lnTo>
                <a:lnTo>
                  <a:pt x="329772" y="68177"/>
                </a:lnTo>
                <a:close/>
              </a:path>
              <a:path w="704215" h="259079">
                <a:moveTo>
                  <a:pt x="651563" y="17780"/>
                </a:moveTo>
                <a:lnTo>
                  <a:pt x="594537" y="17780"/>
                </a:lnTo>
                <a:lnTo>
                  <a:pt x="605733" y="19083"/>
                </a:lnTo>
                <a:lnTo>
                  <a:pt x="616700" y="21661"/>
                </a:lnTo>
                <a:lnTo>
                  <a:pt x="654532" y="44837"/>
                </a:lnTo>
                <a:lnTo>
                  <a:pt x="677267" y="83505"/>
                </a:lnTo>
                <a:lnTo>
                  <a:pt x="682693" y="121793"/>
                </a:lnTo>
                <a:lnTo>
                  <a:pt x="682800" y="128485"/>
                </a:lnTo>
                <a:lnTo>
                  <a:pt x="678772" y="150566"/>
                </a:lnTo>
                <a:lnTo>
                  <a:pt x="657961" y="190423"/>
                </a:lnTo>
                <a:lnTo>
                  <a:pt x="623042" y="218909"/>
                </a:lnTo>
                <a:lnTo>
                  <a:pt x="579780" y="233946"/>
                </a:lnTo>
                <a:lnTo>
                  <a:pt x="556918" y="236196"/>
                </a:lnTo>
                <a:lnTo>
                  <a:pt x="636300" y="236196"/>
                </a:lnTo>
                <a:lnTo>
                  <a:pt x="674979" y="204177"/>
                </a:lnTo>
                <a:lnTo>
                  <a:pt x="699279" y="156332"/>
                </a:lnTo>
                <a:lnTo>
                  <a:pt x="703745" y="130098"/>
                </a:lnTo>
                <a:lnTo>
                  <a:pt x="703625" y="124790"/>
                </a:lnTo>
                <a:lnTo>
                  <a:pt x="696568" y="76815"/>
                </a:lnTo>
                <a:lnTo>
                  <a:pt x="677489" y="41326"/>
                </a:lnTo>
                <a:lnTo>
                  <a:pt x="658137" y="22172"/>
                </a:lnTo>
                <a:lnTo>
                  <a:pt x="651563" y="17780"/>
                </a:lnTo>
                <a:close/>
              </a:path>
              <a:path w="704215" h="259079">
                <a:moveTo>
                  <a:pt x="230055" y="47440"/>
                </a:moveTo>
                <a:lnTo>
                  <a:pt x="178882" y="54028"/>
                </a:lnTo>
                <a:lnTo>
                  <a:pt x="107784" y="82370"/>
                </a:lnTo>
                <a:lnTo>
                  <a:pt x="66024" y="110996"/>
                </a:lnTo>
                <a:lnTo>
                  <a:pt x="29802" y="145906"/>
                </a:lnTo>
                <a:lnTo>
                  <a:pt x="0" y="185953"/>
                </a:lnTo>
                <a:lnTo>
                  <a:pt x="34039" y="150039"/>
                </a:lnTo>
                <a:lnTo>
                  <a:pt x="72377" y="119454"/>
                </a:lnTo>
                <a:lnTo>
                  <a:pt x="114382" y="95058"/>
                </a:lnTo>
                <a:lnTo>
                  <a:pt x="159423" y="77711"/>
                </a:lnTo>
                <a:lnTo>
                  <a:pt x="206448" y="69030"/>
                </a:lnTo>
                <a:lnTo>
                  <a:pt x="230196" y="68177"/>
                </a:lnTo>
                <a:lnTo>
                  <a:pt x="329772" y="68177"/>
                </a:lnTo>
                <a:lnTo>
                  <a:pt x="306944" y="59016"/>
                </a:lnTo>
                <a:lnTo>
                  <a:pt x="281772" y="52180"/>
                </a:lnTo>
                <a:lnTo>
                  <a:pt x="256006" y="48387"/>
                </a:lnTo>
                <a:lnTo>
                  <a:pt x="230055" y="47440"/>
                </a:lnTo>
                <a:close/>
              </a:path>
              <a:path w="704215" h="259079">
                <a:moveTo>
                  <a:pt x="595109" y="0"/>
                </a:moveTo>
                <a:lnTo>
                  <a:pt x="555368" y="6784"/>
                </a:lnTo>
                <a:lnTo>
                  <a:pt x="521042" y="28105"/>
                </a:lnTo>
                <a:lnTo>
                  <a:pt x="499654" y="62598"/>
                </a:lnTo>
                <a:lnTo>
                  <a:pt x="495322" y="89738"/>
                </a:lnTo>
                <a:lnTo>
                  <a:pt x="496243" y="101717"/>
                </a:lnTo>
                <a:lnTo>
                  <a:pt x="511773" y="139984"/>
                </a:lnTo>
                <a:lnTo>
                  <a:pt x="544449" y="163941"/>
                </a:lnTo>
                <a:lnTo>
                  <a:pt x="571271" y="167690"/>
                </a:lnTo>
                <a:lnTo>
                  <a:pt x="584650" y="165476"/>
                </a:lnTo>
                <a:lnTo>
                  <a:pt x="597354" y="160712"/>
                </a:lnTo>
                <a:lnTo>
                  <a:pt x="605334" y="155613"/>
                </a:lnTo>
                <a:lnTo>
                  <a:pt x="570687" y="155613"/>
                </a:lnTo>
                <a:lnTo>
                  <a:pt x="559520" y="154908"/>
                </a:lnTo>
                <a:lnTo>
                  <a:pt x="522673" y="132001"/>
                </a:lnTo>
                <a:lnTo>
                  <a:pt x="509951" y="89682"/>
                </a:lnTo>
                <a:lnTo>
                  <a:pt x="510071" y="88326"/>
                </a:lnTo>
                <a:lnTo>
                  <a:pt x="524736" y="47936"/>
                </a:lnTo>
                <a:lnTo>
                  <a:pt x="561153" y="22710"/>
                </a:lnTo>
                <a:lnTo>
                  <a:pt x="594537" y="17780"/>
                </a:lnTo>
                <a:lnTo>
                  <a:pt x="651563" y="17780"/>
                </a:lnTo>
                <a:lnTo>
                  <a:pt x="646811" y="14605"/>
                </a:lnTo>
                <a:lnTo>
                  <a:pt x="634678" y="8461"/>
                </a:lnTo>
                <a:lnTo>
                  <a:pt x="621855" y="4025"/>
                </a:lnTo>
                <a:lnTo>
                  <a:pt x="608584" y="1228"/>
                </a:lnTo>
                <a:lnTo>
                  <a:pt x="595109" y="0"/>
                </a:lnTo>
                <a:close/>
              </a:path>
              <a:path w="704215" h="259079">
                <a:moveTo>
                  <a:pt x="606793" y="67297"/>
                </a:moveTo>
                <a:lnTo>
                  <a:pt x="585736" y="67297"/>
                </a:lnTo>
                <a:lnTo>
                  <a:pt x="596762" y="70032"/>
                </a:lnTo>
                <a:lnTo>
                  <a:pt x="606245" y="75960"/>
                </a:lnTo>
                <a:lnTo>
                  <a:pt x="613602" y="84433"/>
                </a:lnTo>
                <a:lnTo>
                  <a:pt x="618248" y="94805"/>
                </a:lnTo>
                <a:lnTo>
                  <a:pt x="620322" y="105925"/>
                </a:lnTo>
                <a:lnTo>
                  <a:pt x="619555" y="117167"/>
                </a:lnTo>
                <a:lnTo>
                  <a:pt x="592483" y="150566"/>
                </a:lnTo>
                <a:lnTo>
                  <a:pt x="570687" y="155613"/>
                </a:lnTo>
                <a:lnTo>
                  <a:pt x="605334" y="155613"/>
                </a:lnTo>
                <a:lnTo>
                  <a:pt x="628794" y="118746"/>
                </a:lnTo>
                <a:lnTo>
                  <a:pt x="629201" y="105242"/>
                </a:lnTo>
                <a:lnTo>
                  <a:pt x="626237" y="92113"/>
                </a:lnTo>
                <a:lnTo>
                  <a:pt x="623633" y="85937"/>
                </a:lnTo>
                <a:lnTo>
                  <a:pt x="620229" y="80119"/>
                </a:lnTo>
                <a:lnTo>
                  <a:pt x="616035" y="74809"/>
                </a:lnTo>
                <a:lnTo>
                  <a:pt x="611060" y="70154"/>
                </a:lnTo>
                <a:lnTo>
                  <a:pt x="606793" y="67297"/>
                </a:lnTo>
                <a:close/>
              </a:path>
              <a:path w="704215" h="259079">
                <a:moveTo>
                  <a:pt x="586206" y="60756"/>
                </a:moveTo>
                <a:lnTo>
                  <a:pt x="551013" y="76487"/>
                </a:lnTo>
                <a:lnTo>
                  <a:pt x="544529" y="95948"/>
                </a:lnTo>
                <a:lnTo>
                  <a:pt x="544822" y="101717"/>
                </a:lnTo>
                <a:lnTo>
                  <a:pt x="579170" y="128295"/>
                </a:lnTo>
                <a:lnTo>
                  <a:pt x="584692" y="126149"/>
                </a:lnTo>
                <a:lnTo>
                  <a:pt x="578573" y="126149"/>
                </a:lnTo>
                <a:lnTo>
                  <a:pt x="570826" y="125120"/>
                </a:lnTo>
                <a:lnTo>
                  <a:pt x="559964" y="120897"/>
                </a:lnTo>
                <a:lnTo>
                  <a:pt x="552494" y="112234"/>
                </a:lnTo>
                <a:lnTo>
                  <a:pt x="548977" y="101169"/>
                </a:lnTo>
                <a:lnTo>
                  <a:pt x="549973" y="89738"/>
                </a:lnTo>
                <a:lnTo>
                  <a:pt x="555127" y="79568"/>
                </a:lnTo>
                <a:lnTo>
                  <a:pt x="563706" y="72197"/>
                </a:lnTo>
                <a:lnTo>
                  <a:pt x="574360" y="67987"/>
                </a:lnTo>
                <a:lnTo>
                  <a:pt x="585736" y="67297"/>
                </a:lnTo>
                <a:lnTo>
                  <a:pt x="606793" y="67297"/>
                </a:lnTo>
                <a:lnTo>
                  <a:pt x="605430" y="66384"/>
                </a:lnTo>
                <a:lnTo>
                  <a:pt x="599319" y="63507"/>
                </a:lnTo>
                <a:lnTo>
                  <a:pt x="592865" y="61605"/>
                </a:lnTo>
                <a:lnTo>
                  <a:pt x="586206" y="60756"/>
                </a:lnTo>
                <a:close/>
              </a:path>
              <a:path w="704215" h="259079">
                <a:moveTo>
                  <a:pt x="595832" y="112435"/>
                </a:moveTo>
                <a:lnTo>
                  <a:pt x="592175" y="116992"/>
                </a:lnTo>
                <a:lnTo>
                  <a:pt x="587184" y="123355"/>
                </a:lnTo>
                <a:lnTo>
                  <a:pt x="578573" y="126149"/>
                </a:lnTo>
                <a:lnTo>
                  <a:pt x="584692" y="126149"/>
                </a:lnTo>
                <a:lnTo>
                  <a:pt x="588187" y="124790"/>
                </a:lnTo>
                <a:lnTo>
                  <a:pt x="593191" y="117729"/>
                </a:lnTo>
                <a:lnTo>
                  <a:pt x="595832" y="112435"/>
                </a:lnTo>
                <a:close/>
              </a:path>
              <a:path w="704215" h="259079">
                <a:moveTo>
                  <a:pt x="593483" y="94018"/>
                </a:moveTo>
                <a:lnTo>
                  <a:pt x="596163" y="99630"/>
                </a:lnTo>
                <a:lnTo>
                  <a:pt x="596934" y="105242"/>
                </a:lnTo>
                <a:lnTo>
                  <a:pt x="596998" y="105925"/>
                </a:lnTo>
                <a:lnTo>
                  <a:pt x="596026" y="112045"/>
                </a:lnTo>
                <a:lnTo>
                  <a:pt x="595832" y="112435"/>
                </a:lnTo>
                <a:lnTo>
                  <a:pt x="597230" y="110693"/>
                </a:lnTo>
                <a:lnTo>
                  <a:pt x="597884" y="101717"/>
                </a:lnTo>
                <a:lnTo>
                  <a:pt x="597888" y="101053"/>
                </a:lnTo>
                <a:lnTo>
                  <a:pt x="593483" y="94018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23985" y="9923673"/>
            <a:ext cx="404495" cy="362585"/>
          </a:xfrm>
          <a:custGeom>
            <a:avLst/>
            <a:gdLst/>
            <a:ahLst/>
            <a:cxnLst/>
            <a:rect l="l" t="t" r="r" b="b"/>
            <a:pathLst>
              <a:path w="404494" h="362584">
                <a:moveTo>
                  <a:pt x="402094" y="0"/>
                </a:moveTo>
                <a:lnTo>
                  <a:pt x="385264" y="72151"/>
                </a:lnTo>
                <a:lnTo>
                  <a:pt x="356641" y="138874"/>
                </a:lnTo>
                <a:lnTo>
                  <a:pt x="316661" y="198210"/>
                </a:lnTo>
                <a:lnTo>
                  <a:pt x="266280" y="248450"/>
                </a:lnTo>
                <a:lnTo>
                  <a:pt x="207132" y="288651"/>
                </a:lnTo>
                <a:lnTo>
                  <a:pt x="141782" y="319709"/>
                </a:lnTo>
                <a:lnTo>
                  <a:pt x="72291" y="343420"/>
                </a:lnTo>
                <a:lnTo>
                  <a:pt x="0" y="362292"/>
                </a:lnTo>
                <a:lnTo>
                  <a:pt x="37759" y="362389"/>
                </a:lnTo>
                <a:lnTo>
                  <a:pt x="113069" y="353352"/>
                </a:lnTo>
                <a:lnTo>
                  <a:pt x="150164" y="344119"/>
                </a:lnTo>
                <a:lnTo>
                  <a:pt x="195519" y="328203"/>
                </a:lnTo>
                <a:lnTo>
                  <a:pt x="238812" y="306621"/>
                </a:lnTo>
                <a:lnTo>
                  <a:pt x="271447" y="285441"/>
                </a:lnTo>
                <a:lnTo>
                  <a:pt x="315413" y="246824"/>
                </a:lnTo>
                <a:lnTo>
                  <a:pt x="340661" y="217023"/>
                </a:lnTo>
                <a:lnTo>
                  <a:pt x="362133" y="184518"/>
                </a:lnTo>
                <a:lnTo>
                  <a:pt x="379285" y="149669"/>
                </a:lnTo>
                <a:lnTo>
                  <a:pt x="392109" y="113265"/>
                </a:lnTo>
                <a:lnTo>
                  <a:pt x="400515" y="75782"/>
                </a:lnTo>
                <a:lnTo>
                  <a:pt x="404008" y="37825"/>
                </a:lnTo>
                <a:lnTo>
                  <a:pt x="402094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31253" y="9853633"/>
            <a:ext cx="229900" cy="215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51198" y="9729952"/>
            <a:ext cx="0" cy="648335"/>
          </a:xfrm>
          <a:custGeom>
            <a:avLst/>
            <a:gdLst/>
            <a:ahLst/>
            <a:cxnLst/>
            <a:rect l="l" t="t" r="r" b="b"/>
            <a:pathLst>
              <a:path h="648334">
                <a:moveTo>
                  <a:pt x="0" y="0"/>
                </a:moveTo>
                <a:lnTo>
                  <a:pt x="0" y="647814"/>
                </a:lnTo>
              </a:path>
            </a:pathLst>
          </a:custGeom>
          <a:ln w="14389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80176" y="9528915"/>
            <a:ext cx="147955" cy="713740"/>
          </a:xfrm>
          <a:custGeom>
            <a:avLst/>
            <a:gdLst/>
            <a:ahLst/>
            <a:cxnLst/>
            <a:rect l="l" t="t" r="r" b="b"/>
            <a:pathLst>
              <a:path w="147954" h="713740">
                <a:moveTo>
                  <a:pt x="147637" y="0"/>
                </a:moveTo>
                <a:lnTo>
                  <a:pt x="118846" y="0"/>
                </a:lnTo>
                <a:lnTo>
                  <a:pt x="118846" y="599236"/>
                </a:lnTo>
                <a:lnTo>
                  <a:pt x="0" y="690651"/>
                </a:lnTo>
                <a:lnTo>
                  <a:pt x="17564" y="713473"/>
                </a:lnTo>
                <a:lnTo>
                  <a:pt x="147637" y="613422"/>
                </a:lnTo>
                <a:lnTo>
                  <a:pt x="147637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41227" y="9523041"/>
            <a:ext cx="259079" cy="704215"/>
          </a:xfrm>
          <a:custGeom>
            <a:avLst/>
            <a:gdLst/>
            <a:ahLst/>
            <a:cxnLst/>
            <a:rect l="l" t="t" r="r" b="b"/>
            <a:pathLst>
              <a:path w="259079" h="704215">
                <a:moveTo>
                  <a:pt x="191938" y="20952"/>
                </a:moveTo>
                <a:lnTo>
                  <a:pt x="128263" y="20952"/>
                </a:lnTo>
                <a:lnTo>
                  <a:pt x="150546" y="25019"/>
                </a:lnTo>
                <a:lnTo>
                  <a:pt x="171556" y="33401"/>
                </a:lnTo>
                <a:lnTo>
                  <a:pt x="206302" y="61818"/>
                </a:lnTo>
                <a:lnTo>
                  <a:pt x="228107" y="101782"/>
                </a:lnTo>
                <a:lnTo>
                  <a:pt x="236107" y="146111"/>
                </a:lnTo>
                <a:lnTo>
                  <a:pt x="236087" y="148353"/>
                </a:lnTo>
                <a:lnTo>
                  <a:pt x="229546" y="192063"/>
                </a:lnTo>
                <a:lnTo>
                  <a:pt x="208583" y="232467"/>
                </a:lnTo>
                <a:lnTo>
                  <a:pt x="174809" y="262878"/>
                </a:lnTo>
                <a:lnTo>
                  <a:pt x="154037" y="276130"/>
                </a:lnTo>
                <a:lnTo>
                  <a:pt x="143367" y="283105"/>
                </a:lnTo>
                <a:lnTo>
                  <a:pt x="112825" y="308413"/>
                </a:lnTo>
                <a:lnTo>
                  <a:pt x="88307" y="338760"/>
                </a:lnTo>
                <a:lnTo>
                  <a:pt x="84779" y="344263"/>
                </a:lnTo>
                <a:lnTo>
                  <a:pt x="81177" y="349701"/>
                </a:lnTo>
                <a:lnTo>
                  <a:pt x="58998" y="396851"/>
                </a:lnTo>
                <a:lnTo>
                  <a:pt x="48373" y="447783"/>
                </a:lnTo>
                <a:lnTo>
                  <a:pt x="47421" y="473741"/>
                </a:lnTo>
                <a:lnTo>
                  <a:pt x="49365" y="499544"/>
                </a:lnTo>
                <a:lnTo>
                  <a:pt x="61149" y="549599"/>
                </a:lnTo>
                <a:lnTo>
                  <a:pt x="82344" y="596017"/>
                </a:lnTo>
                <a:lnTo>
                  <a:pt x="110970" y="637777"/>
                </a:lnTo>
                <a:lnTo>
                  <a:pt x="145879" y="673995"/>
                </a:lnTo>
                <a:lnTo>
                  <a:pt x="185927" y="703790"/>
                </a:lnTo>
                <a:lnTo>
                  <a:pt x="150013" y="669750"/>
                </a:lnTo>
                <a:lnTo>
                  <a:pt x="119428" y="631414"/>
                </a:lnTo>
                <a:lnTo>
                  <a:pt x="95031" y="589413"/>
                </a:lnTo>
                <a:lnTo>
                  <a:pt x="77685" y="544379"/>
                </a:lnTo>
                <a:lnTo>
                  <a:pt x="69010" y="497343"/>
                </a:lnTo>
                <a:lnTo>
                  <a:pt x="68162" y="473594"/>
                </a:lnTo>
                <a:lnTo>
                  <a:pt x="69709" y="449993"/>
                </a:lnTo>
                <a:lnTo>
                  <a:pt x="80577" y="404281"/>
                </a:lnTo>
                <a:lnTo>
                  <a:pt x="101027" y="362084"/>
                </a:lnTo>
                <a:lnTo>
                  <a:pt x="105599" y="355696"/>
                </a:lnTo>
                <a:lnTo>
                  <a:pt x="109358" y="348736"/>
                </a:lnTo>
                <a:lnTo>
                  <a:pt x="138215" y="316958"/>
                </a:lnTo>
                <a:lnTo>
                  <a:pt x="187871" y="282577"/>
                </a:lnTo>
                <a:lnTo>
                  <a:pt x="198510" y="275087"/>
                </a:lnTo>
                <a:lnTo>
                  <a:pt x="227276" y="246603"/>
                </a:lnTo>
                <a:lnTo>
                  <a:pt x="255775" y="183605"/>
                </a:lnTo>
                <a:lnTo>
                  <a:pt x="258996" y="141102"/>
                </a:lnTo>
                <a:lnTo>
                  <a:pt x="251335" y="99220"/>
                </a:lnTo>
                <a:lnTo>
                  <a:pt x="232988" y="60832"/>
                </a:lnTo>
                <a:lnTo>
                  <a:pt x="204151" y="28810"/>
                </a:lnTo>
                <a:lnTo>
                  <a:pt x="191938" y="20952"/>
                </a:lnTo>
                <a:close/>
              </a:path>
              <a:path w="259079" h="704215">
                <a:moveTo>
                  <a:pt x="129785" y="0"/>
                </a:moveTo>
                <a:lnTo>
                  <a:pt x="89686" y="3406"/>
                </a:lnTo>
                <a:lnTo>
                  <a:pt x="52539" y="18688"/>
                </a:lnTo>
                <a:lnTo>
                  <a:pt x="22153" y="45660"/>
                </a:lnTo>
                <a:lnTo>
                  <a:pt x="4010" y="81936"/>
                </a:lnTo>
                <a:lnTo>
                  <a:pt x="0" y="109265"/>
                </a:lnTo>
                <a:lnTo>
                  <a:pt x="580" y="122192"/>
                </a:lnTo>
                <a:lnTo>
                  <a:pt x="12254" y="160738"/>
                </a:lnTo>
                <a:lnTo>
                  <a:pt x="38446" y="191662"/>
                </a:lnTo>
                <a:lnTo>
                  <a:pt x="75775" y="207377"/>
                </a:lnTo>
                <a:lnTo>
                  <a:pt x="89293" y="208508"/>
                </a:lnTo>
                <a:lnTo>
                  <a:pt x="102805" y="207461"/>
                </a:lnTo>
                <a:lnTo>
                  <a:pt x="115963" y="204311"/>
                </a:lnTo>
                <a:lnTo>
                  <a:pt x="128470" y="199184"/>
                </a:lnTo>
                <a:lnTo>
                  <a:pt x="137038" y="193847"/>
                </a:lnTo>
                <a:lnTo>
                  <a:pt x="89498" y="193847"/>
                </a:lnTo>
                <a:lnTo>
                  <a:pt x="78329" y="192650"/>
                </a:lnTo>
                <a:lnTo>
                  <a:pt x="39731" y="171579"/>
                </a:lnTo>
                <a:lnTo>
                  <a:pt x="19666" y="131733"/>
                </a:lnTo>
                <a:lnTo>
                  <a:pt x="17789" y="110306"/>
                </a:lnTo>
                <a:lnTo>
                  <a:pt x="17834" y="108681"/>
                </a:lnTo>
                <a:lnTo>
                  <a:pt x="30860" y="66682"/>
                </a:lnTo>
                <a:lnTo>
                  <a:pt x="62800" y="35960"/>
                </a:lnTo>
                <a:lnTo>
                  <a:pt x="105599" y="21457"/>
                </a:lnTo>
                <a:lnTo>
                  <a:pt x="128263" y="20952"/>
                </a:lnTo>
                <a:lnTo>
                  <a:pt x="191938" y="20952"/>
                </a:lnTo>
                <a:lnTo>
                  <a:pt x="181445" y="14201"/>
                </a:lnTo>
                <a:lnTo>
                  <a:pt x="156310" y="4512"/>
                </a:lnTo>
                <a:lnTo>
                  <a:pt x="129785" y="0"/>
                </a:lnTo>
                <a:close/>
              </a:path>
              <a:path w="259079" h="704215">
                <a:moveTo>
                  <a:pt x="140091" y="83472"/>
                </a:moveTo>
                <a:lnTo>
                  <a:pt x="105904" y="83472"/>
                </a:lnTo>
                <a:lnTo>
                  <a:pt x="117142" y="84241"/>
                </a:lnTo>
                <a:lnTo>
                  <a:pt x="127815" y="87679"/>
                </a:lnTo>
                <a:lnTo>
                  <a:pt x="154123" y="122008"/>
                </a:lnTo>
                <a:lnTo>
                  <a:pt x="155590" y="133242"/>
                </a:lnTo>
                <a:lnTo>
                  <a:pt x="154894" y="144274"/>
                </a:lnTo>
                <a:lnTo>
                  <a:pt x="131982" y="181116"/>
                </a:lnTo>
                <a:lnTo>
                  <a:pt x="89498" y="193847"/>
                </a:lnTo>
                <a:lnTo>
                  <a:pt x="137038" y="193847"/>
                </a:lnTo>
                <a:lnTo>
                  <a:pt x="163921" y="159350"/>
                </a:lnTo>
                <a:lnTo>
                  <a:pt x="167677" y="132518"/>
                </a:lnTo>
                <a:lnTo>
                  <a:pt x="165463" y="119146"/>
                </a:lnTo>
                <a:lnTo>
                  <a:pt x="160698" y="106447"/>
                </a:lnTo>
                <a:lnTo>
                  <a:pt x="153400" y="95026"/>
                </a:lnTo>
                <a:lnTo>
                  <a:pt x="143585" y="85490"/>
                </a:lnTo>
                <a:lnTo>
                  <a:pt x="140091" y="83472"/>
                </a:lnTo>
                <a:close/>
              </a:path>
              <a:path w="259079" h="704215">
                <a:moveTo>
                  <a:pt x="105221" y="74596"/>
                </a:moveTo>
                <a:lnTo>
                  <a:pt x="70128" y="92729"/>
                </a:lnTo>
                <a:lnTo>
                  <a:pt x="60815" y="122008"/>
                </a:lnTo>
                <a:lnTo>
                  <a:pt x="60920" y="124619"/>
                </a:lnTo>
                <a:lnTo>
                  <a:pt x="88518" y="158350"/>
                </a:lnTo>
                <a:lnTo>
                  <a:pt x="95087" y="159304"/>
                </a:lnTo>
                <a:lnTo>
                  <a:pt x="101696" y="158973"/>
                </a:lnTo>
                <a:lnTo>
                  <a:pt x="108097" y="157393"/>
                </a:lnTo>
                <a:lnTo>
                  <a:pt x="113585" y="154819"/>
                </a:lnTo>
                <a:lnTo>
                  <a:pt x="101148" y="154819"/>
                </a:lnTo>
                <a:lnTo>
                  <a:pt x="89711" y="153816"/>
                </a:lnTo>
                <a:lnTo>
                  <a:pt x="79544" y="148668"/>
                </a:lnTo>
                <a:lnTo>
                  <a:pt x="72178" y="140088"/>
                </a:lnTo>
                <a:lnTo>
                  <a:pt x="67971" y="129431"/>
                </a:lnTo>
                <a:lnTo>
                  <a:pt x="67349" y="119146"/>
                </a:lnTo>
                <a:lnTo>
                  <a:pt x="67400" y="117583"/>
                </a:lnTo>
                <a:lnTo>
                  <a:pt x="94791" y="85541"/>
                </a:lnTo>
                <a:lnTo>
                  <a:pt x="105904" y="83472"/>
                </a:lnTo>
                <a:lnTo>
                  <a:pt x="140091" y="83472"/>
                </a:lnTo>
                <a:lnTo>
                  <a:pt x="131784" y="78674"/>
                </a:lnTo>
                <a:lnTo>
                  <a:pt x="118723" y="75006"/>
                </a:lnTo>
                <a:lnTo>
                  <a:pt x="105221" y="74596"/>
                </a:lnTo>
                <a:close/>
              </a:path>
              <a:path w="259079" h="704215">
                <a:moveTo>
                  <a:pt x="112412" y="107954"/>
                </a:moveTo>
                <a:lnTo>
                  <a:pt x="116978" y="111627"/>
                </a:lnTo>
                <a:lnTo>
                  <a:pt x="123328" y="116605"/>
                </a:lnTo>
                <a:lnTo>
                  <a:pt x="126122" y="125229"/>
                </a:lnTo>
                <a:lnTo>
                  <a:pt x="125106" y="132976"/>
                </a:lnTo>
                <a:lnTo>
                  <a:pt x="120878" y="143838"/>
                </a:lnTo>
                <a:lnTo>
                  <a:pt x="112214" y="151307"/>
                </a:lnTo>
                <a:lnTo>
                  <a:pt x="101148" y="154819"/>
                </a:lnTo>
                <a:lnTo>
                  <a:pt x="113585" y="154819"/>
                </a:lnTo>
                <a:lnTo>
                  <a:pt x="114045" y="154604"/>
                </a:lnTo>
                <a:lnTo>
                  <a:pt x="121779" y="150260"/>
                </a:lnTo>
                <a:lnTo>
                  <a:pt x="126973" y="141904"/>
                </a:lnTo>
                <a:lnTo>
                  <a:pt x="128281" y="124619"/>
                </a:lnTo>
                <a:lnTo>
                  <a:pt x="124763" y="115602"/>
                </a:lnTo>
                <a:lnTo>
                  <a:pt x="117715" y="110598"/>
                </a:lnTo>
                <a:lnTo>
                  <a:pt x="112412" y="107954"/>
                </a:lnTo>
                <a:close/>
              </a:path>
              <a:path w="259079" h="704215">
                <a:moveTo>
                  <a:pt x="101091" y="105861"/>
                </a:moveTo>
                <a:lnTo>
                  <a:pt x="94004" y="110306"/>
                </a:lnTo>
                <a:lnTo>
                  <a:pt x="99611" y="107626"/>
                </a:lnTo>
                <a:lnTo>
                  <a:pt x="105807" y="106776"/>
                </a:lnTo>
                <a:lnTo>
                  <a:pt x="110948" y="106776"/>
                </a:lnTo>
                <a:lnTo>
                  <a:pt x="110679" y="106560"/>
                </a:lnTo>
                <a:lnTo>
                  <a:pt x="101091" y="105861"/>
                </a:lnTo>
                <a:close/>
              </a:path>
              <a:path w="259079" h="704215">
                <a:moveTo>
                  <a:pt x="110948" y="106776"/>
                </a:moveTo>
                <a:lnTo>
                  <a:pt x="105807" y="106776"/>
                </a:lnTo>
                <a:lnTo>
                  <a:pt x="112030" y="107763"/>
                </a:lnTo>
                <a:lnTo>
                  <a:pt x="112412" y="107954"/>
                </a:lnTo>
                <a:lnTo>
                  <a:pt x="110948" y="106776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97083" y="9772722"/>
            <a:ext cx="362585" cy="404495"/>
          </a:xfrm>
          <a:custGeom>
            <a:avLst/>
            <a:gdLst/>
            <a:ahLst/>
            <a:cxnLst/>
            <a:rect l="l" t="t" r="r" b="b"/>
            <a:pathLst>
              <a:path w="362584" h="404495">
                <a:moveTo>
                  <a:pt x="37826" y="0"/>
                </a:moveTo>
                <a:lnTo>
                  <a:pt x="0" y="1913"/>
                </a:lnTo>
                <a:lnTo>
                  <a:pt x="36672" y="8761"/>
                </a:lnTo>
                <a:lnTo>
                  <a:pt x="72151" y="18753"/>
                </a:lnTo>
                <a:lnTo>
                  <a:pt x="138874" y="47366"/>
                </a:lnTo>
                <a:lnTo>
                  <a:pt x="198212" y="87357"/>
                </a:lnTo>
                <a:lnTo>
                  <a:pt x="248462" y="137739"/>
                </a:lnTo>
                <a:lnTo>
                  <a:pt x="288655" y="196877"/>
                </a:lnTo>
                <a:lnTo>
                  <a:pt x="319722" y="262225"/>
                </a:lnTo>
                <a:lnTo>
                  <a:pt x="343431" y="331725"/>
                </a:lnTo>
                <a:lnTo>
                  <a:pt x="362292" y="404008"/>
                </a:lnTo>
                <a:lnTo>
                  <a:pt x="362391" y="366253"/>
                </a:lnTo>
                <a:lnTo>
                  <a:pt x="353363" y="290945"/>
                </a:lnTo>
                <a:lnTo>
                  <a:pt x="344131" y="253855"/>
                </a:lnTo>
                <a:lnTo>
                  <a:pt x="331711" y="217483"/>
                </a:lnTo>
                <a:lnTo>
                  <a:pt x="320222" y="190897"/>
                </a:lnTo>
                <a:lnTo>
                  <a:pt x="316166" y="182100"/>
                </a:lnTo>
                <a:lnTo>
                  <a:pt x="296435" y="148641"/>
                </a:lnTo>
                <a:lnTo>
                  <a:pt x="273570" y="117076"/>
                </a:lnTo>
                <a:lnTo>
                  <a:pt x="246829" y="88602"/>
                </a:lnTo>
                <a:lnTo>
                  <a:pt x="217025" y="63357"/>
                </a:lnTo>
                <a:lnTo>
                  <a:pt x="184518" y="41887"/>
                </a:lnTo>
                <a:lnTo>
                  <a:pt x="149669" y="24735"/>
                </a:lnTo>
                <a:lnTo>
                  <a:pt x="113271" y="11903"/>
                </a:lnTo>
                <a:lnTo>
                  <a:pt x="75787" y="3494"/>
                </a:lnTo>
                <a:lnTo>
                  <a:pt x="37826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610654" y="10377773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4">
                <a:moveTo>
                  <a:pt x="0" y="0"/>
                </a:moveTo>
                <a:lnTo>
                  <a:pt x="647814" y="0"/>
                </a:lnTo>
              </a:path>
            </a:pathLst>
          </a:custGeom>
          <a:ln w="14389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09606" y="10306770"/>
            <a:ext cx="713740" cy="147955"/>
          </a:xfrm>
          <a:custGeom>
            <a:avLst/>
            <a:gdLst/>
            <a:ahLst/>
            <a:cxnLst/>
            <a:rect l="l" t="t" r="r" b="b"/>
            <a:pathLst>
              <a:path w="713740" h="147954">
                <a:moveTo>
                  <a:pt x="690664" y="0"/>
                </a:moveTo>
                <a:lnTo>
                  <a:pt x="599249" y="118833"/>
                </a:lnTo>
                <a:lnTo>
                  <a:pt x="0" y="118833"/>
                </a:lnTo>
                <a:lnTo>
                  <a:pt x="0" y="147637"/>
                </a:lnTo>
                <a:lnTo>
                  <a:pt x="613435" y="147637"/>
                </a:lnTo>
                <a:lnTo>
                  <a:pt x="713486" y="17564"/>
                </a:lnTo>
                <a:lnTo>
                  <a:pt x="690664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03780" y="10067793"/>
            <a:ext cx="704215" cy="259079"/>
          </a:xfrm>
          <a:custGeom>
            <a:avLst/>
            <a:gdLst/>
            <a:ahLst/>
            <a:cxnLst/>
            <a:rect l="l" t="t" r="r" b="b"/>
            <a:pathLst>
              <a:path w="704215" h="259079">
                <a:moveTo>
                  <a:pt x="108642" y="0"/>
                </a:moveTo>
                <a:lnTo>
                  <a:pt x="69072" y="8461"/>
                </a:lnTo>
                <a:lnTo>
                  <a:pt x="35318" y="31137"/>
                </a:lnTo>
                <a:lnTo>
                  <a:pt x="12294" y="64385"/>
                </a:lnTo>
                <a:lnTo>
                  <a:pt x="891" y="102819"/>
                </a:lnTo>
                <a:lnTo>
                  <a:pt x="0" y="130098"/>
                </a:lnTo>
                <a:lnTo>
                  <a:pt x="4465" y="156332"/>
                </a:lnTo>
                <a:lnTo>
                  <a:pt x="28759" y="204177"/>
                </a:lnTo>
                <a:lnTo>
                  <a:pt x="60787" y="233014"/>
                </a:lnTo>
                <a:lnTo>
                  <a:pt x="99178" y="251361"/>
                </a:lnTo>
                <a:lnTo>
                  <a:pt x="141060" y="259022"/>
                </a:lnTo>
                <a:lnTo>
                  <a:pt x="183560" y="255802"/>
                </a:lnTo>
                <a:lnTo>
                  <a:pt x="223805" y="241503"/>
                </a:lnTo>
                <a:lnTo>
                  <a:pt x="233182" y="236196"/>
                </a:lnTo>
                <a:lnTo>
                  <a:pt x="146827" y="236196"/>
                </a:lnTo>
                <a:lnTo>
                  <a:pt x="123958" y="233946"/>
                </a:lnTo>
                <a:lnTo>
                  <a:pt x="80713" y="218909"/>
                </a:lnTo>
                <a:lnTo>
                  <a:pt x="45802" y="190423"/>
                </a:lnTo>
                <a:lnTo>
                  <a:pt x="24976" y="150566"/>
                </a:lnTo>
                <a:lnTo>
                  <a:pt x="20949" y="128485"/>
                </a:lnTo>
                <a:lnTo>
                  <a:pt x="21056" y="121793"/>
                </a:lnTo>
                <a:lnTo>
                  <a:pt x="26477" y="83505"/>
                </a:lnTo>
                <a:lnTo>
                  <a:pt x="49217" y="44837"/>
                </a:lnTo>
                <a:lnTo>
                  <a:pt x="87052" y="21661"/>
                </a:lnTo>
                <a:lnTo>
                  <a:pt x="109226" y="17780"/>
                </a:lnTo>
                <a:lnTo>
                  <a:pt x="169726" y="17780"/>
                </a:lnTo>
                <a:lnTo>
                  <a:pt x="166494" y="15653"/>
                </a:lnTo>
                <a:lnTo>
                  <a:pt x="160686" y="12268"/>
                </a:lnTo>
                <a:lnTo>
                  <a:pt x="148384" y="6784"/>
                </a:lnTo>
                <a:lnTo>
                  <a:pt x="135469" y="2881"/>
                </a:lnTo>
                <a:lnTo>
                  <a:pt x="122151" y="604"/>
                </a:lnTo>
                <a:lnTo>
                  <a:pt x="108642" y="0"/>
                </a:lnTo>
                <a:close/>
              </a:path>
              <a:path w="704215" h="259079">
                <a:moveTo>
                  <a:pt x="473697" y="47440"/>
                </a:moveTo>
                <a:lnTo>
                  <a:pt x="421980" y="52180"/>
                </a:lnTo>
                <a:lnTo>
                  <a:pt x="372590" y="68739"/>
                </a:lnTo>
                <a:lnTo>
                  <a:pt x="344217" y="84798"/>
                </a:lnTo>
                <a:lnTo>
                  <a:pt x="338712" y="88326"/>
                </a:lnTo>
                <a:lnTo>
                  <a:pt x="308375" y="112839"/>
                </a:lnTo>
                <a:lnTo>
                  <a:pt x="283054" y="143391"/>
                </a:lnTo>
                <a:lnTo>
                  <a:pt x="269442" y="164567"/>
                </a:lnTo>
                <a:lnTo>
                  <a:pt x="262831" y="174831"/>
                </a:lnTo>
                <a:lnTo>
                  <a:pt x="232421" y="208603"/>
                </a:lnTo>
                <a:lnTo>
                  <a:pt x="192013" y="229560"/>
                </a:lnTo>
                <a:lnTo>
                  <a:pt x="146827" y="236196"/>
                </a:lnTo>
                <a:lnTo>
                  <a:pt x="233182" y="236196"/>
                </a:lnTo>
                <a:lnTo>
                  <a:pt x="266528" y="209042"/>
                </a:lnTo>
                <a:lnTo>
                  <a:pt x="289401" y="177279"/>
                </a:lnTo>
                <a:lnTo>
                  <a:pt x="296068" y="166827"/>
                </a:lnTo>
                <a:lnTo>
                  <a:pt x="302723" y="156736"/>
                </a:lnTo>
                <a:lnTo>
                  <a:pt x="348697" y="109385"/>
                </a:lnTo>
                <a:lnTo>
                  <a:pt x="355644" y="105613"/>
                </a:lnTo>
                <a:lnTo>
                  <a:pt x="362045" y="101053"/>
                </a:lnTo>
                <a:lnTo>
                  <a:pt x="404242" y="80597"/>
                </a:lnTo>
                <a:lnTo>
                  <a:pt x="449954" y="69723"/>
                </a:lnTo>
                <a:lnTo>
                  <a:pt x="473555" y="68177"/>
                </a:lnTo>
                <a:lnTo>
                  <a:pt x="564884" y="68177"/>
                </a:lnTo>
                <a:lnTo>
                  <a:pt x="549548" y="61175"/>
                </a:lnTo>
                <a:lnTo>
                  <a:pt x="524874" y="54028"/>
                </a:lnTo>
                <a:lnTo>
                  <a:pt x="499498" y="49385"/>
                </a:lnTo>
                <a:lnTo>
                  <a:pt x="473697" y="47440"/>
                </a:lnTo>
                <a:close/>
              </a:path>
              <a:path w="704215" h="259079">
                <a:moveTo>
                  <a:pt x="564884" y="68177"/>
                </a:moveTo>
                <a:lnTo>
                  <a:pt x="473555" y="68177"/>
                </a:lnTo>
                <a:lnTo>
                  <a:pt x="497304" y="69030"/>
                </a:lnTo>
                <a:lnTo>
                  <a:pt x="520976" y="72226"/>
                </a:lnTo>
                <a:lnTo>
                  <a:pt x="589374" y="95058"/>
                </a:lnTo>
                <a:lnTo>
                  <a:pt x="631375" y="119454"/>
                </a:lnTo>
                <a:lnTo>
                  <a:pt x="669712" y="150039"/>
                </a:lnTo>
                <a:lnTo>
                  <a:pt x="703751" y="185953"/>
                </a:lnTo>
                <a:lnTo>
                  <a:pt x="673951" y="145906"/>
                </a:lnTo>
                <a:lnTo>
                  <a:pt x="637732" y="110996"/>
                </a:lnTo>
                <a:lnTo>
                  <a:pt x="595971" y="82370"/>
                </a:lnTo>
                <a:lnTo>
                  <a:pt x="564884" y="68177"/>
                </a:lnTo>
                <a:close/>
              </a:path>
              <a:path w="704215" h="259079">
                <a:moveTo>
                  <a:pt x="117544" y="60756"/>
                </a:moveTo>
                <a:lnTo>
                  <a:pt x="83526" y="80119"/>
                </a:lnTo>
                <a:lnTo>
                  <a:pt x="74555" y="105242"/>
                </a:lnTo>
                <a:lnTo>
                  <a:pt x="74963" y="118746"/>
                </a:lnTo>
                <a:lnTo>
                  <a:pt x="94986" y="153414"/>
                </a:lnTo>
                <a:lnTo>
                  <a:pt x="132480" y="167690"/>
                </a:lnTo>
                <a:lnTo>
                  <a:pt x="146065" y="167151"/>
                </a:lnTo>
                <a:lnTo>
                  <a:pt x="159302" y="163941"/>
                </a:lnTo>
                <a:lnTo>
                  <a:pt x="171692" y="158211"/>
                </a:lnTo>
                <a:lnTo>
                  <a:pt x="175234" y="155613"/>
                </a:lnTo>
                <a:lnTo>
                  <a:pt x="133064" y="155613"/>
                </a:lnTo>
                <a:lnTo>
                  <a:pt x="121961" y="154142"/>
                </a:lnTo>
                <a:lnTo>
                  <a:pt x="87627" y="127841"/>
                </a:lnTo>
                <a:lnTo>
                  <a:pt x="83426" y="105925"/>
                </a:lnTo>
                <a:lnTo>
                  <a:pt x="85502" y="94805"/>
                </a:lnTo>
                <a:lnTo>
                  <a:pt x="90154" y="84433"/>
                </a:lnTo>
                <a:lnTo>
                  <a:pt x="97510" y="75960"/>
                </a:lnTo>
                <a:lnTo>
                  <a:pt x="106991" y="70032"/>
                </a:lnTo>
                <a:lnTo>
                  <a:pt x="118014" y="67297"/>
                </a:lnTo>
                <a:lnTo>
                  <a:pt x="142839" y="67297"/>
                </a:lnTo>
                <a:lnTo>
                  <a:pt x="137115" y="64260"/>
                </a:lnTo>
                <a:lnTo>
                  <a:pt x="130816" y="62074"/>
                </a:lnTo>
                <a:lnTo>
                  <a:pt x="124241" y="60883"/>
                </a:lnTo>
                <a:lnTo>
                  <a:pt x="117544" y="60756"/>
                </a:lnTo>
                <a:close/>
              </a:path>
              <a:path w="704215" h="259079">
                <a:moveTo>
                  <a:pt x="169726" y="17780"/>
                </a:moveTo>
                <a:lnTo>
                  <a:pt x="109226" y="17780"/>
                </a:lnTo>
                <a:lnTo>
                  <a:pt x="120509" y="18037"/>
                </a:lnTo>
                <a:lnTo>
                  <a:pt x="131689" y="19689"/>
                </a:lnTo>
                <a:lnTo>
                  <a:pt x="171530" y="39744"/>
                </a:lnTo>
                <a:lnTo>
                  <a:pt x="192606" y="78349"/>
                </a:lnTo>
                <a:lnTo>
                  <a:pt x="193798" y="89682"/>
                </a:lnTo>
                <a:lnTo>
                  <a:pt x="193198" y="100761"/>
                </a:lnTo>
                <a:lnTo>
                  <a:pt x="173793" y="140347"/>
                </a:lnTo>
                <a:lnTo>
                  <a:pt x="133064" y="155613"/>
                </a:lnTo>
                <a:lnTo>
                  <a:pt x="175234" y="155613"/>
                </a:lnTo>
                <a:lnTo>
                  <a:pt x="204270" y="115977"/>
                </a:lnTo>
                <a:lnTo>
                  <a:pt x="208430" y="89738"/>
                </a:lnTo>
                <a:lnTo>
                  <a:pt x="208381" y="88326"/>
                </a:lnTo>
                <a:lnTo>
                  <a:pt x="198850" y="50038"/>
                </a:lnTo>
                <a:lnTo>
                  <a:pt x="172169" y="19386"/>
                </a:lnTo>
                <a:lnTo>
                  <a:pt x="169726" y="17780"/>
                </a:lnTo>
                <a:close/>
              </a:path>
              <a:path w="704215" h="259079">
                <a:moveTo>
                  <a:pt x="107914" y="112429"/>
                </a:moveTo>
                <a:lnTo>
                  <a:pt x="110559" y="117729"/>
                </a:lnTo>
                <a:lnTo>
                  <a:pt x="115563" y="124790"/>
                </a:lnTo>
                <a:lnTo>
                  <a:pt x="124580" y="128295"/>
                </a:lnTo>
                <a:lnTo>
                  <a:pt x="141852" y="126987"/>
                </a:lnTo>
                <a:lnTo>
                  <a:pt x="143201" y="126149"/>
                </a:lnTo>
                <a:lnTo>
                  <a:pt x="125190" y="126149"/>
                </a:lnTo>
                <a:lnTo>
                  <a:pt x="116554" y="123355"/>
                </a:lnTo>
                <a:lnTo>
                  <a:pt x="111575" y="116992"/>
                </a:lnTo>
                <a:lnTo>
                  <a:pt x="107914" y="112429"/>
                </a:lnTo>
                <a:close/>
              </a:path>
              <a:path w="704215" h="259079">
                <a:moveTo>
                  <a:pt x="142839" y="67297"/>
                </a:moveTo>
                <a:lnTo>
                  <a:pt x="118014" y="67297"/>
                </a:lnTo>
                <a:lnTo>
                  <a:pt x="129390" y="67987"/>
                </a:lnTo>
                <a:lnTo>
                  <a:pt x="140044" y="72197"/>
                </a:lnTo>
                <a:lnTo>
                  <a:pt x="148623" y="79568"/>
                </a:lnTo>
                <a:lnTo>
                  <a:pt x="153777" y="89738"/>
                </a:lnTo>
                <a:lnTo>
                  <a:pt x="154773" y="101169"/>
                </a:lnTo>
                <a:lnTo>
                  <a:pt x="151256" y="112234"/>
                </a:lnTo>
                <a:lnTo>
                  <a:pt x="143787" y="120897"/>
                </a:lnTo>
                <a:lnTo>
                  <a:pt x="132924" y="125120"/>
                </a:lnTo>
                <a:lnTo>
                  <a:pt x="125190" y="126149"/>
                </a:lnTo>
                <a:lnTo>
                  <a:pt x="143201" y="126149"/>
                </a:lnTo>
                <a:lnTo>
                  <a:pt x="159223" y="95948"/>
                </a:lnTo>
                <a:lnTo>
                  <a:pt x="159107" y="94018"/>
                </a:lnTo>
                <a:lnTo>
                  <a:pt x="142982" y="67373"/>
                </a:lnTo>
                <a:lnTo>
                  <a:pt x="142839" y="67297"/>
                </a:lnTo>
                <a:close/>
              </a:path>
              <a:path w="704215" h="259079">
                <a:moveTo>
                  <a:pt x="110267" y="94018"/>
                </a:moveTo>
                <a:lnTo>
                  <a:pt x="105862" y="101053"/>
                </a:lnTo>
                <a:lnTo>
                  <a:pt x="105866" y="101717"/>
                </a:lnTo>
                <a:lnTo>
                  <a:pt x="106521" y="110693"/>
                </a:lnTo>
                <a:lnTo>
                  <a:pt x="107914" y="112429"/>
                </a:lnTo>
                <a:lnTo>
                  <a:pt x="107722" y="112045"/>
                </a:lnTo>
                <a:lnTo>
                  <a:pt x="106748" y="105925"/>
                </a:lnTo>
                <a:lnTo>
                  <a:pt x="106812" y="105242"/>
                </a:lnTo>
                <a:lnTo>
                  <a:pt x="107582" y="99630"/>
                </a:lnTo>
                <a:lnTo>
                  <a:pt x="110267" y="94018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53420" y="9923673"/>
            <a:ext cx="404495" cy="362585"/>
          </a:xfrm>
          <a:custGeom>
            <a:avLst/>
            <a:gdLst/>
            <a:ahLst/>
            <a:cxnLst/>
            <a:rect l="l" t="t" r="r" b="b"/>
            <a:pathLst>
              <a:path w="404495" h="362584">
                <a:moveTo>
                  <a:pt x="1915" y="0"/>
                </a:moveTo>
                <a:lnTo>
                  <a:pt x="3490" y="75782"/>
                </a:lnTo>
                <a:lnTo>
                  <a:pt x="11895" y="113265"/>
                </a:lnTo>
                <a:lnTo>
                  <a:pt x="24724" y="149669"/>
                </a:lnTo>
                <a:lnTo>
                  <a:pt x="41876" y="184518"/>
                </a:lnTo>
                <a:lnTo>
                  <a:pt x="63346" y="217023"/>
                </a:lnTo>
                <a:lnTo>
                  <a:pt x="88591" y="246824"/>
                </a:lnTo>
                <a:lnTo>
                  <a:pt x="117066" y="273557"/>
                </a:lnTo>
                <a:lnTo>
                  <a:pt x="148636" y="296422"/>
                </a:lnTo>
                <a:lnTo>
                  <a:pt x="182102" y="316153"/>
                </a:lnTo>
                <a:lnTo>
                  <a:pt x="235455" y="338594"/>
                </a:lnTo>
                <a:lnTo>
                  <a:pt x="290940" y="353352"/>
                </a:lnTo>
                <a:lnTo>
                  <a:pt x="366250" y="362389"/>
                </a:lnTo>
                <a:lnTo>
                  <a:pt x="404010" y="362292"/>
                </a:lnTo>
                <a:lnTo>
                  <a:pt x="367585" y="353267"/>
                </a:lnTo>
                <a:lnTo>
                  <a:pt x="331723" y="343420"/>
                </a:lnTo>
                <a:lnTo>
                  <a:pt x="262227" y="319709"/>
                </a:lnTo>
                <a:lnTo>
                  <a:pt x="196877" y="288651"/>
                </a:lnTo>
                <a:lnTo>
                  <a:pt x="137729" y="248450"/>
                </a:lnTo>
                <a:lnTo>
                  <a:pt x="87348" y="198210"/>
                </a:lnTo>
                <a:lnTo>
                  <a:pt x="47368" y="138874"/>
                </a:lnTo>
                <a:lnTo>
                  <a:pt x="18750" y="72151"/>
                </a:lnTo>
                <a:lnTo>
                  <a:pt x="8758" y="36672"/>
                </a:lnTo>
                <a:lnTo>
                  <a:pt x="1915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20269" y="9853630"/>
            <a:ext cx="229889" cy="215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11134" y="10440003"/>
            <a:ext cx="4573905" cy="0"/>
          </a:xfrm>
          <a:custGeom>
            <a:avLst/>
            <a:gdLst/>
            <a:ahLst/>
            <a:cxnLst/>
            <a:rect l="l" t="t" r="r" b="b"/>
            <a:pathLst>
              <a:path w="4573905">
                <a:moveTo>
                  <a:pt x="0" y="0"/>
                </a:moveTo>
                <a:lnTo>
                  <a:pt x="4573803" y="0"/>
                </a:lnTo>
              </a:path>
            </a:pathLst>
          </a:custGeom>
          <a:ln w="29222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0237" y="530237"/>
            <a:ext cx="0" cy="648335"/>
          </a:xfrm>
          <a:custGeom>
            <a:avLst/>
            <a:gdLst/>
            <a:ahLst/>
            <a:cxnLst/>
            <a:rect l="l" t="t" r="r" b="b"/>
            <a:pathLst>
              <a:path h="648335">
                <a:moveTo>
                  <a:pt x="0" y="0"/>
                </a:moveTo>
                <a:lnTo>
                  <a:pt x="0" y="647814"/>
                </a:lnTo>
              </a:path>
            </a:pathLst>
          </a:custGeom>
          <a:ln w="14401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3613" y="665612"/>
            <a:ext cx="147955" cy="713740"/>
          </a:xfrm>
          <a:custGeom>
            <a:avLst/>
            <a:gdLst/>
            <a:ahLst/>
            <a:cxnLst/>
            <a:rect l="l" t="t" r="r" b="b"/>
            <a:pathLst>
              <a:path w="147954" h="713740">
                <a:moveTo>
                  <a:pt x="130086" y="0"/>
                </a:moveTo>
                <a:lnTo>
                  <a:pt x="0" y="100063"/>
                </a:lnTo>
                <a:lnTo>
                  <a:pt x="0" y="713485"/>
                </a:lnTo>
                <a:lnTo>
                  <a:pt x="28790" y="713485"/>
                </a:lnTo>
                <a:lnTo>
                  <a:pt x="28790" y="114236"/>
                </a:lnTo>
                <a:lnTo>
                  <a:pt x="147624" y="22821"/>
                </a:lnTo>
                <a:lnTo>
                  <a:pt x="130086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1210" y="681174"/>
            <a:ext cx="259079" cy="704215"/>
          </a:xfrm>
          <a:custGeom>
            <a:avLst/>
            <a:gdLst/>
            <a:ahLst/>
            <a:cxnLst/>
            <a:rect l="l" t="t" r="r" b="b"/>
            <a:pathLst>
              <a:path w="259080" h="704215">
                <a:moveTo>
                  <a:pt x="73069" y="0"/>
                </a:moveTo>
                <a:lnTo>
                  <a:pt x="108982" y="34039"/>
                </a:lnTo>
                <a:lnTo>
                  <a:pt x="139568" y="72377"/>
                </a:lnTo>
                <a:lnTo>
                  <a:pt x="163964" y="114382"/>
                </a:lnTo>
                <a:lnTo>
                  <a:pt x="181311" y="159423"/>
                </a:lnTo>
                <a:lnTo>
                  <a:pt x="189987" y="206448"/>
                </a:lnTo>
                <a:lnTo>
                  <a:pt x="190839" y="230196"/>
                </a:lnTo>
                <a:lnTo>
                  <a:pt x="189299" y="253796"/>
                </a:lnTo>
                <a:lnTo>
                  <a:pt x="178420" y="299508"/>
                </a:lnTo>
                <a:lnTo>
                  <a:pt x="157968" y="341706"/>
                </a:lnTo>
                <a:lnTo>
                  <a:pt x="153396" y="348094"/>
                </a:lnTo>
                <a:lnTo>
                  <a:pt x="149637" y="355053"/>
                </a:lnTo>
                <a:lnTo>
                  <a:pt x="120775" y="386837"/>
                </a:lnTo>
                <a:lnTo>
                  <a:pt x="71118" y="421220"/>
                </a:lnTo>
                <a:lnTo>
                  <a:pt x="60484" y="428710"/>
                </a:lnTo>
                <a:lnTo>
                  <a:pt x="31719" y="457199"/>
                </a:lnTo>
                <a:lnTo>
                  <a:pt x="3220" y="520191"/>
                </a:lnTo>
                <a:lnTo>
                  <a:pt x="0" y="562690"/>
                </a:lnTo>
                <a:lnTo>
                  <a:pt x="7661" y="604570"/>
                </a:lnTo>
                <a:lnTo>
                  <a:pt x="26008" y="642957"/>
                </a:lnTo>
                <a:lnTo>
                  <a:pt x="54844" y="674979"/>
                </a:lnTo>
                <a:lnTo>
                  <a:pt x="102679" y="699279"/>
                </a:lnTo>
                <a:lnTo>
                  <a:pt x="129204" y="703795"/>
                </a:lnTo>
                <a:lnTo>
                  <a:pt x="156076" y="702881"/>
                </a:lnTo>
                <a:lnTo>
                  <a:pt x="194636" y="691456"/>
                </a:lnTo>
                <a:lnTo>
                  <a:pt x="209799" y="682837"/>
                </a:lnTo>
                <a:lnTo>
                  <a:pt x="130729" y="682837"/>
                </a:lnTo>
                <a:lnTo>
                  <a:pt x="108449" y="678772"/>
                </a:lnTo>
                <a:lnTo>
                  <a:pt x="68598" y="657961"/>
                </a:lnTo>
                <a:lnTo>
                  <a:pt x="40112" y="623042"/>
                </a:lnTo>
                <a:lnTo>
                  <a:pt x="25075" y="579780"/>
                </a:lnTo>
                <a:lnTo>
                  <a:pt x="22894" y="557686"/>
                </a:lnTo>
                <a:lnTo>
                  <a:pt x="22934" y="555127"/>
                </a:lnTo>
                <a:lnTo>
                  <a:pt x="29449" y="511737"/>
                </a:lnTo>
                <a:lnTo>
                  <a:pt x="50410" y="471330"/>
                </a:lnTo>
                <a:lnTo>
                  <a:pt x="84184" y="440924"/>
                </a:lnTo>
                <a:lnTo>
                  <a:pt x="104958" y="427672"/>
                </a:lnTo>
                <a:lnTo>
                  <a:pt x="115623" y="420697"/>
                </a:lnTo>
                <a:lnTo>
                  <a:pt x="146170" y="395376"/>
                </a:lnTo>
                <a:lnTo>
                  <a:pt x="170689" y="365040"/>
                </a:lnTo>
                <a:lnTo>
                  <a:pt x="174216" y="359539"/>
                </a:lnTo>
                <a:lnTo>
                  <a:pt x="177818" y="354101"/>
                </a:lnTo>
                <a:lnTo>
                  <a:pt x="200002" y="306944"/>
                </a:lnTo>
                <a:lnTo>
                  <a:pt x="210622" y="256006"/>
                </a:lnTo>
                <a:lnTo>
                  <a:pt x="211569" y="230055"/>
                </a:lnTo>
                <a:lnTo>
                  <a:pt x="209626" y="204257"/>
                </a:lnTo>
                <a:lnTo>
                  <a:pt x="197846" y="154203"/>
                </a:lnTo>
                <a:lnTo>
                  <a:pt x="176651" y="107784"/>
                </a:lnTo>
                <a:lnTo>
                  <a:pt x="148026" y="66024"/>
                </a:lnTo>
                <a:lnTo>
                  <a:pt x="113116" y="29802"/>
                </a:lnTo>
                <a:lnTo>
                  <a:pt x="73069" y="0"/>
                </a:lnTo>
                <a:close/>
              </a:path>
              <a:path w="259080" h="704215">
                <a:moveTo>
                  <a:pt x="217319" y="509942"/>
                </a:moveTo>
                <a:lnTo>
                  <a:pt x="169494" y="509942"/>
                </a:lnTo>
                <a:lnTo>
                  <a:pt x="180666" y="511141"/>
                </a:lnTo>
                <a:lnTo>
                  <a:pt x="191500" y="514062"/>
                </a:lnTo>
                <a:lnTo>
                  <a:pt x="226243" y="540914"/>
                </a:lnTo>
                <a:lnTo>
                  <a:pt x="240974" y="583247"/>
                </a:lnTo>
                <a:lnTo>
                  <a:pt x="241163" y="595109"/>
                </a:lnTo>
                <a:lnTo>
                  <a:pt x="239928" y="605733"/>
                </a:lnTo>
                <a:lnTo>
                  <a:pt x="221693" y="646280"/>
                </a:lnTo>
                <a:lnTo>
                  <a:pt x="186077" y="673072"/>
                </a:lnTo>
                <a:lnTo>
                  <a:pt x="130729" y="682837"/>
                </a:lnTo>
                <a:lnTo>
                  <a:pt x="209799" y="682837"/>
                </a:lnTo>
                <a:lnTo>
                  <a:pt x="244404" y="646810"/>
                </a:lnTo>
                <a:lnTo>
                  <a:pt x="257787" y="608584"/>
                </a:lnTo>
                <a:lnTo>
                  <a:pt x="258956" y="595834"/>
                </a:lnTo>
                <a:lnTo>
                  <a:pt x="258890" y="592175"/>
                </a:lnTo>
                <a:lnTo>
                  <a:pt x="246741" y="543064"/>
                </a:lnTo>
                <a:lnTo>
                  <a:pt x="220544" y="512133"/>
                </a:lnTo>
                <a:lnTo>
                  <a:pt x="217319" y="509942"/>
                </a:lnTo>
                <a:close/>
              </a:path>
              <a:path w="259080" h="704215">
                <a:moveTo>
                  <a:pt x="169702" y="495289"/>
                </a:moveTo>
                <a:lnTo>
                  <a:pt x="130528" y="504610"/>
                </a:lnTo>
                <a:lnTo>
                  <a:pt x="100806" y="532059"/>
                </a:lnTo>
                <a:lnTo>
                  <a:pt x="91331" y="571271"/>
                </a:lnTo>
                <a:lnTo>
                  <a:pt x="93538" y="584650"/>
                </a:lnTo>
                <a:lnTo>
                  <a:pt x="115411" y="618312"/>
                </a:lnTo>
                <a:lnTo>
                  <a:pt x="153780" y="629201"/>
                </a:lnTo>
                <a:lnTo>
                  <a:pt x="166909" y="626236"/>
                </a:lnTo>
                <a:lnTo>
                  <a:pt x="173083" y="623628"/>
                </a:lnTo>
                <a:lnTo>
                  <a:pt x="178729" y="620322"/>
                </a:lnTo>
                <a:lnTo>
                  <a:pt x="153086" y="620322"/>
                </a:lnTo>
                <a:lnTo>
                  <a:pt x="141849" y="619555"/>
                </a:lnTo>
                <a:lnTo>
                  <a:pt x="108454" y="592497"/>
                </a:lnTo>
                <a:lnTo>
                  <a:pt x="103404" y="570560"/>
                </a:lnTo>
                <a:lnTo>
                  <a:pt x="104106" y="559520"/>
                </a:lnTo>
                <a:lnTo>
                  <a:pt x="127008" y="522673"/>
                </a:lnTo>
                <a:lnTo>
                  <a:pt x="169494" y="509942"/>
                </a:lnTo>
                <a:lnTo>
                  <a:pt x="217319" y="509942"/>
                </a:lnTo>
                <a:lnTo>
                  <a:pt x="214894" y="508294"/>
                </a:lnTo>
                <a:lnTo>
                  <a:pt x="208971" y="504901"/>
                </a:lnTo>
                <a:lnTo>
                  <a:pt x="196417" y="499654"/>
                </a:lnTo>
                <a:lnTo>
                  <a:pt x="183219" y="496423"/>
                </a:lnTo>
                <a:lnTo>
                  <a:pt x="169702" y="495289"/>
                </a:lnTo>
                <a:close/>
              </a:path>
              <a:path w="259080" h="704215">
                <a:moveTo>
                  <a:pt x="179057" y="548977"/>
                </a:moveTo>
                <a:lnTo>
                  <a:pt x="157842" y="548977"/>
                </a:lnTo>
                <a:lnTo>
                  <a:pt x="169271" y="549973"/>
                </a:lnTo>
                <a:lnTo>
                  <a:pt x="179446" y="555127"/>
                </a:lnTo>
                <a:lnTo>
                  <a:pt x="186816" y="563706"/>
                </a:lnTo>
                <a:lnTo>
                  <a:pt x="191024" y="574360"/>
                </a:lnTo>
                <a:lnTo>
                  <a:pt x="191473" y="581789"/>
                </a:lnTo>
                <a:lnTo>
                  <a:pt x="191596" y="586206"/>
                </a:lnTo>
                <a:lnTo>
                  <a:pt x="188982" y="596762"/>
                </a:lnTo>
                <a:lnTo>
                  <a:pt x="183054" y="606245"/>
                </a:lnTo>
                <a:lnTo>
                  <a:pt x="174578" y="613602"/>
                </a:lnTo>
                <a:lnTo>
                  <a:pt x="164204" y="618248"/>
                </a:lnTo>
                <a:lnTo>
                  <a:pt x="153086" y="620322"/>
                </a:lnTo>
                <a:lnTo>
                  <a:pt x="178729" y="620322"/>
                </a:lnTo>
                <a:lnTo>
                  <a:pt x="198140" y="587184"/>
                </a:lnTo>
                <a:lnTo>
                  <a:pt x="198075" y="579170"/>
                </a:lnTo>
                <a:lnTo>
                  <a:pt x="182525" y="551013"/>
                </a:lnTo>
                <a:lnTo>
                  <a:pt x="179057" y="548977"/>
                </a:lnTo>
                <a:close/>
              </a:path>
              <a:path w="259080" h="704215">
                <a:moveTo>
                  <a:pt x="146581" y="595834"/>
                </a:moveTo>
                <a:lnTo>
                  <a:pt x="148316" y="597230"/>
                </a:lnTo>
                <a:lnTo>
                  <a:pt x="157905" y="597928"/>
                </a:lnTo>
                <a:lnTo>
                  <a:pt x="159363" y="597014"/>
                </a:lnTo>
                <a:lnTo>
                  <a:pt x="153188" y="597014"/>
                </a:lnTo>
                <a:lnTo>
                  <a:pt x="146966" y="596026"/>
                </a:lnTo>
                <a:lnTo>
                  <a:pt x="146581" y="595834"/>
                </a:lnTo>
                <a:close/>
              </a:path>
              <a:path w="259080" h="704215">
                <a:moveTo>
                  <a:pt x="164991" y="593483"/>
                </a:moveTo>
                <a:lnTo>
                  <a:pt x="159385" y="596163"/>
                </a:lnTo>
                <a:lnTo>
                  <a:pt x="153188" y="597014"/>
                </a:lnTo>
                <a:lnTo>
                  <a:pt x="159363" y="597014"/>
                </a:lnTo>
                <a:lnTo>
                  <a:pt x="164991" y="593483"/>
                </a:lnTo>
                <a:close/>
              </a:path>
              <a:path w="259080" h="704215">
                <a:moveTo>
                  <a:pt x="163903" y="544487"/>
                </a:moveTo>
                <a:lnTo>
                  <a:pt x="130714" y="579170"/>
                </a:lnTo>
                <a:lnTo>
                  <a:pt x="134232" y="588187"/>
                </a:lnTo>
                <a:lnTo>
                  <a:pt x="141280" y="593191"/>
                </a:lnTo>
                <a:lnTo>
                  <a:pt x="146581" y="595834"/>
                </a:lnTo>
                <a:lnTo>
                  <a:pt x="142030" y="592175"/>
                </a:lnTo>
                <a:lnTo>
                  <a:pt x="135667" y="587184"/>
                </a:lnTo>
                <a:lnTo>
                  <a:pt x="132860" y="578573"/>
                </a:lnTo>
                <a:lnTo>
                  <a:pt x="157842" y="548977"/>
                </a:lnTo>
                <a:lnTo>
                  <a:pt x="179057" y="548977"/>
                </a:lnTo>
                <a:lnTo>
                  <a:pt x="176759" y="547629"/>
                </a:lnTo>
                <a:lnTo>
                  <a:pt x="170478" y="545439"/>
                </a:lnTo>
                <a:lnTo>
                  <a:pt x="163903" y="544487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1957" y="731276"/>
            <a:ext cx="362585" cy="404495"/>
          </a:xfrm>
          <a:custGeom>
            <a:avLst/>
            <a:gdLst/>
            <a:ahLst/>
            <a:cxnLst/>
            <a:rect l="l" t="t" r="r" b="b"/>
            <a:pathLst>
              <a:path w="362584" h="404494">
                <a:moveTo>
                  <a:pt x="96" y="0"/>
                </a:moveTo>
                <a:lnTo>
                  <a:pt x="2963" y="75525"/>
                </a:lnTo>
                <a:lnTo>
                  <a:pt x="18270" y="150164"/>
                </a:lnTo>
                <a:lnTo>
                  <a:pt x="30678" y="186537"/>
                </a:lnTo>
                <a:lnTo>
                  <a:pt x="42177" y="213117"/>
                </a:lnTo>
                <a:lnTo>
                  <a:pt x="46235" y="221907"/>
                </a:lnTo>
                <a:lnTo>
                  <a:pt x="65964" y="255366"/>
                </a:lnTo>
                <a:lnTo>
                  <a:pt x="88818" y="286931"/>
                </a:lnTo>
                <a:lnTo>
                  <a:pt x="115561" y="315413"/>
                </a:lnTo>
                <a:lnTo>
                  <a:pt x="145368" y="340661"/>
                </a:lnTo>
                <a:lnTo>
                  <a:pt x="177876" y="362133"/>
                </a:lnTo>
                <a:lnTo>
                  <a:pt x="212719" y="379285"/>
                </a:lnTo>
                <a:lnTo>
                  <a:pt x="249123" y="392109"/>
                </a:lnTo>
                <a:lnTo>
                  <a:pt x="286606" y="400515"/>
                </a:lnTo>
                <a:lnTo>
                  <a:pt x="324564" y="404008"/>
                </a:lnTo>
                <a:lnTo>
                  <a:pt x="362389" y="402094"/>
                </a:lnTo>
                <a:lnTo>
                  <a:pt x="325716" y="395253"/>
                </a:lnTo>
                <a:lnTo>
                  <a:pt x="290237" y="385264"/>
                </a:lnTo>
                <a:lnTo>
                  <a:pt x="223514" y="356641"/>
                </a:lnTo>
                <a:lnTo>
                  <a:pt x="164178" y="316661"/>
                </a:lnTo>
                <a:lnTo>
                  <a:pt x="113939" y="266280"/>
                </a:lnTo>
                <a:lnTo>
                  <a:pt x="73746" y="207132"/>
                </a:lnTo>
                <a:lnTo>
                  <a:pt x="42679" y="141782"/>
                </a:lnTo>
                <a:lnTo>
                  <a:pt x="18963" y="72291"/>
                </a:lnTo>
                <a:lnTo>
                  <a:pt x="9116" y="36430"/>
                </a:lnTo>
                <a:lnTo>
                  <a:pt x="96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2960" y="530225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7814" y="0"/>
                </a:lnTo>
              </a:path>
            </a:pathLst>
          </a:custGeom>
          <a:ln w="14401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8342" y="453611"/>
            <a:ext cx="713740" cy="147955"/>
          </a:xfrm>
          <a:custGeom>
            <a:avLst/>
            <a:gdLst/>
            <a:ahLst/>
            <a:cxnLst/>
            <a:rect l="l" t="t" r="r" b="b"/>
            <a:pathLst>
              <a:path w="713740" h="147954">
                <a:moveTo>
                  <a:pt x="713486" y="0"/>
                </a:moveTo>
                <a:lnTo>
                  <a:pt x="100063" y="0"/>
                </a:lnTo>
                <a:lnTo>
                  <a:pt x="0" y="130073"/>
                </a:lnTo>
                <a:lnTo>
                  <a:pt x="22821" y="147624"/>
                </a:lnTo>
                <a:lnTo>
                  <a:pt x="114236" y="28790"/>
                </a:lnTo>
                <a:lnTo>
                  <a:pt x="713486" y="28790"/>
                </a:lnTo>
                <a:lnTo>
                  <a:pt x="713486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902" y="581201"/>
            <a:ext cx="704215" cy="259079"/>
          </a:xfrm>
          <a:custGeom>
            <a:avLst/>
            <a:gdLst/>
            <a:ahLst/>
            <a:cxnLst/>
            <a:rect l="l" t="t" r="r" b="b"/>
            <a:pathLst>
              <a:path w="704215" h="259080">
                <a:moveTo>
                  <a:pt x="571271" y="91331"/>
                </a:moveTo>
                <a:lnTo>
                  <a:pt x="532059" y="100806"/>
                </a:lnTo>
                <a:lnTo>
                  <a:pt x="504610" y="130528"/>
                </a:lnTo>
                <a:lnTo>
                  <a:pt x="495372" y="170689"/>
                </a:lnTo>
                <a:lnTo>
                  <a:pt x="496423" y="183219"/>
                </a:lnTo>
                <a:lnTo>
                  <a:pt x="512133" y="220544"/>
                </a:lnTo>
                <a:lnTo>
                  <a:pt x="543064" y="246741"/>
                </a:lnTo>
                <a:lnTo>
                  <a:pt x="581605" y="258416"/>
                </a:lnTo>
                <a:lnTo>
                  <a:pt x="595109" y="259022"/>
                </a:lnTo>
                <a:lnTo>
                  <a:pt x="608584" y="257787"/>
                </a:lnTo>
                <a:lnTo>
                  <a:pt x="621855" y="254985"/>
                </a:lnTo>
                <a:lnTo>
                  <a:pt x="634678" y="250548"/>
                </a:lnTo>
                <a:lnTo>
                  <a:pt x="646811" y="244404"/>
                </a:lnTo>
                <a:lnTo>
                  <a:pt x="651567" y="241229"/>
                </a:lnTo>
                <a:lnTo>
                  <a:pt x="594537" y="241229"/>
                </a:lnTo>
                <a:lnTo>
                  <a:pt x="583247" y="240974"/>
                </a:lnTo>
                <a:lnTo>
                  <a:pt x="540914" y="226243"/>
                </a:lnTo>
                <a:lnTo>
                  <a:pt x="514062" y="191500"/>
                </a:lnTo>
                <a:lnTo>
                  <a:pt x="509965" y="169702"/>
                </a:lnTo>
                <a:lnTo>
                  <a:pt x="510083" y="166909"/>
                </a:lnTo>
                <a:lnTo>
                  <a:pt x="522673" y="127008"/>
                </a:lnTo>
                <a:lnTo>
                  <a:pt x="559520" y="104106"/>
                </a:lnTo>
                <a:lnTo>
                  <a:pt x="570687" y="103396"/>
                </a:lnTo>
                <a:lnTo>
                  <a:pt x="605333" y="103396"/>
                </a:lnTo>
                <a:lnTo>
                  <a:pt x="597354" y="98299"/>
                </a:lnTo>
                <a:lnTo>
                  <a:pt x="584650" y="93538"/>
                </a:lnTo>
                <a:lnTo>
                  <a:pt x="571271" y="91331"/>
                </a:lnTo>
                <a:close/>
              </a:path>
              <a:path w="704215" h="259080">
                <a:moveTo>
                  <a:pt x="636284" y="22819"/>
                </a:moveTo>
                <a:lnTo>
                  <a:pt x="556918" y="22819"/>
                </a:lnTo>
                <a:lnTo>
                  <a:pt x="579780" y="25075"/>
                </a:lnTo>
                <a:lnTo>
                  <a:pt x="602015" y="30894"/>
                </a:lnTo>
                <a:lnTo>
                  <a:pt x="641984" y="52693"/>
                </a:lnTo>
                <a:lnTo>
                  <a:pt x="670393" y="87443"/>
                </a:lnTo>
                <a:lnTo>
                  <a:pt x="682801" y="130528"/>
                </a:lnTo>
                <a:lnTo>
                  <a:pt x="682727" y="135667"/>
                </a:lnTo>
                <a:lnTo>
                  <a:pt x="677267" y="175505"/>
                </a:lnTo>
                <a:lnTo>
                  <a:pt x="654532" y="214183"/>
                </a:lnTo>
                <a:lnTo>
                  <a:pt x="616700" y="237353"/>
                </a:lnTo>
                <a:lnTo>
                  <a:pt x="594537" y="241229"/>
                </a:lnTo>
                <a:lnTo>
                  <a:pt x="651567" y="241229"/>
                </a:lnTo>
                <a:lnTo>
                  <a:pt x="685101" y="206457"/>
                </a:lnTo>
                <a:lnTo>
                  <a:pt x="700396" y="169271"/>
                </a:lnTo>
                <a:lnTo>
                  <a:pt x="703747" y="128923"/>
                </a:lnTo>
                <a:lnTo>
                  <a:pt x="699279" y="102679"/>
                </a:lnTo>
                <a:lnTo>
                  <a:pt x="689588" y="77545"/>
                </a:lnTo>
                <a:lnTo>
                  <a:pt x="674979" y="54844"/>
                </a:lnTo>
                <a:lnTo>
                  <a:pt x="642957" y="26008"/>
                </a:lnTo>
                <a:lnTo>
                  <a:pt x="636284" y="22819"/>
                </a:lnTo>
                <a:close/>
              </a:path>
              <a:path w="704215" h="259080">
                <a:moveTo>
                  <a:pt x="0" y="73069"/>
                </a:moveTo>
                <a:lnTo>
                  <a:pt x="29802" y="113116"/>
                </a:lnTo>
                <a:lnTo>
                  <a:pt x="66024" y="148026"/>
                </a:lnTo>
                <a:lnTo>
                  <a:pt x="107784" y="176651"/>
                </a:lnTo>
                <a:lnTo>
                  <a:pt x="154203" y="197846"/>
                </a:lnTo>
                <a:lnTo>
                  <a:pt x="204257" y="209626"/>
                </a:lnTo>
                <a:lnTo>
                  <a:pt x="230055" y="211569"/>
                </a:lnTo>
                <a:lnTo>
                  <a:pt x="256006" y="210622"/>
                </a:lnTo>
                <a:lnTo>
                  <a:pt x="281772" y="206836"/>
                </a:lnTo>
                <a:lnTo>
                  <a:pt x="306944" y="200002"/>
                </a:lnTo>
                <a:lnTo>
                  <a:pt x="329771" y="190839"/>
                </a:lnTo>
                <a:lnTo>
                  <a:pt x="230196" y="190839"/>
                </a:lnTo>
                <a:lnTo>
                  <a:pt x="206448" y="189987"/>
                </a:lnTo>
                <a:lnTo>
                  <a:pt x="159423" y="181311"/>
                </a:lnTo>
                <a:lnTo>
                  <a:pt x="114382" y="163964"/>
                </a:lnTo>
                <a:lnTo>
                  <a:pt x="72377" y="139568"/>
                </a:lnTo>
                <a:lnTo>
                  <a:pt x="34039" y="108982"/>
                </a:lnTo>
                <a:lnTo>
                  <a:pt x="0" y="73069"/>
                </a:lnTo>
                <a:close/>
              </a:path>
              <a:path w="704215" h="259080">
                <a:moveTo>
                  <a:pt x="579170" y="130714"/>
                </a:moveTo>
                <a:lnTo>
                  <a:pt x="546402" y="150891"/>
                </a:lnTo>
                <a:lnTo>
                  <a:pt x="544529" y="163074"/>
                </a:lnTo>
                <a:lnTo>
                  <a:pt x="544531" y="164204"/>
                </a:lnTo>
                <a:lnTo>
                  <a:pt x="572935" y="196943"/>
                </a:lnTo>
                <a:lnTo>
                  <a:pt x="586206" y="198265"/>
                </a:lnTo>
                <a:lnTo>
                  <a:pt x="592865" y="197415"/>
                </a:lnTo>
                <a:lnTo>
                  <a:pt x="599319" y="195508"/>
                </a:lnTo>
                <a:lnTo>
                  <a:pt x="605430" y="192627"/>
                </a:lnTo>
                <a:lnTo>
                  <a:pt x="606795" y="191712"/>
                </a:lnTo>
                <a:lnTo>
                  <a:pt x="585736" y="191712"/>
                </a:lnTo>
                <a:lnTo>
                  <a:pt x="574360" y="191024"/>
                </a:lnTo>
                <a:lnTo>
                  <a:pt x="563680" y="186794"/>
                </a:lnTo>
                <a:lnTo>
                  <a:pt x="555127" y="179446"/>
                </a:lnTo>
                <a:lnTo>
                  <a:pt x="549973" y="169271"/>
                </a:lnTo>
                <a:lnTo>
                  <a:pt x="548977" y="157842"/>
                </a:lnTo>
                <a:lnTo>
                  <a:pt x="552494" y="146780"/>
                </a:lnTo>
                <a:lnTo>
                  <a:pt x="559964" y="138117"/>
                </a:lnTo>
                <a:lnTo>
                  <a:pt x="570826" y="133889"/>
                </a:lnTo>
                <a:lnTo>
                  <a:pt x="578573" y="132860"/>
                </a:lnTo>
                <a:lnTo>
                  <a:pt x="584672" y="132860"/>
                </a:lnTo>
                <a:lnTo>
                  <a:pt x="579170" y="130714"/>
                </a:lnTo>
                <a:close/>
              </a:path>
              <a:path w="704215" h="259080">
                <a:moveTo>
                  <a:pt x="605333" y="103396"/>
                </a:moveTo>
                <a:lnTo>
                  <a:pt x="570687" y="103396"/>
                </a:lnTo>
                <a:lnTo>
                  <a:pt x="581789" y="104873"/>
                </a:lnTo>
                <a:lnTo>
                  <a:pt x="592497" y="108454"/>
                </a:lnTo>
                <a:lnTo>
                  <a:pt x="619555" y="141849"/>
                </a:lnTo>
                <a:lnTo>
                  <a:pt x="620322" y="153086"/>
                </a:lnTo>
                <a:lnTo>
                  <a:pt x="618248" y="164204"/>
                </a:lnTo>
                <a:lnTo>
                  <a:pt x="613602" y="174578"/>
                </a:lnTo>
                <a:lnTo>
                  <a:pt x="606245" y="183054"/>
                </a:lnTo>
                <a:lnTo>
                  <a:pt x="596762" y="188982"/>
                </a:lnTo>
                <a:lnTo>
                  <a:pt x="585736" y="191712"/>
                </a:lnTo>
                <a:lnTo>
                  <a:pt x="606795" y="191712"/>
                </a:lnTo>
                <a:lnTo>
                  <a:pt x="629201" y="153780"/>
                </a:lnTo>
                <a:lnTo>
                  <a:pt x="628794" y="140274"/>
                </a:lnTo>
                <a:lnTo>
                  <a:pt x="625127" y="127211"/>
                </a:lnTo>
                <a:lnTo>
                  <a:pt x="618312" y="115411"/>
                </a:lnTo>
                <a:lnTo>
                  <a:pt x="608776" y="105596"/>
                </a:lnTo>
                <a:lnTo>
                  <a:pt x="605333" y="103396"/>
                </a:lnTo>
                <a:close/>
              </a:path>
              <a:path w="704215" h="259080">
                <a:moveTo>
                  <a:pt x="562690" y="0"/>
                </a:moveTo>
                <a:lnTo>
                  <a:pt x="520191" y="3220"/>
                </a:lnTo>
                <a:lnTo>
                  <a:pt x="479945" y="17519"/>
                </a:lnTo>
                <a:lnTo>
                  <a:pt x="446809" y="40334"/>
                </a:lnTo>
                <a:lnTo>
                  <a:pt x="421220" y="71118"/>
                </a:lnTo>
                <a:lnTo>
                  <a:pt x="407682" y="92182"/>
                </a:lnTo>
                <a:lnTo>
                  <a:pt x="401029" y="102274"/>
                </a:lnTo>
                <a:lnTo>
                  <a:pt x="355053" y="149637"/>
                </a:lnTo>
                <a:lnTo>
                  <a:pt x="348094" y="153396"/>
                </a:lnTo>
                <a:lnTo>
                  <a:pt x="341706" y="157968"/>
                </a:lnTo>
                <a:lnTo>
                  <a:pt x="299508" y="178420"/>
                </a:lnTo>
                <a:lnTo>
                  <a:pt x="253796" y="189299"/>
                </a:lnTo>
                <a:lnTo>
                  <a:pt x="230196" y="190839"/>
                </a:lnTo>
                <a:lnTo>
                  <a:pt x="329771" y="190839"/>
                </a:lnTo>
                <a:lnTo>
                  <a:pt x="331171" y="190277"/>
                </a:lnTo>
                <a:lnTo>
                  <a:pt x="354101" y="177818"/>
                </a:lnTo>
                <a:lnTo>
                  <a:pt x="359539" y="174216"/>
                </a:lnTo>
                <a:lnTo>
                  <a:pt x="365040" y="170689"/>
                </a:lnTo>
                <a:lnTo>
                  <a:pt x="395376" y="146170"/>
                </a:lnTo>
                <a:lnTo>
                  <a:pt x="420697" y="115623"/>
                </a:lnTo>
                <a:lnTo>
                  <a:pt x="434314" y="94449"/>
                </a:lnTo>
                <a:lnTo>
                  <a:pt x="440924" y="84184"/>
                </a:lnTo>
                <a:lnTo>
                  <a:pt x="471330" y="50410"/>
                </a:lnTo>
                <a:lnTo>
                  <a:pt x="511737" y="29449"/>
                </a:lnTo>
                <a:lnTo>
                  <a:pt x="556918" y="22819"/>
                </a:lnTo>
                <a:lnTo>
                  <a:pt x="636284" y="22819"/>
                </a:lnTo>
                <a:lnTo>
                  <a:pt x="604570" y="7661"/>
                </a:lnTo>
                <a:lnTo>
                  <a:pt x="562690" y="0"/>
                </a:lnTo>
                <a:close/>
              </a:path>
              <a:path w="704215" h="259080">
                <a:moveTo>
                  <a:pt x="595839" y="146586"/>
                </a:moveTo>
                <a:lnTo>
                  <a:pt x="596028" y="146966"/>
                </a:lnTo>
                <a:lnTo>
                  <a:pt x="597002" y="153086"/>
                </a:lnTo>
                <a:lnTo>
                  <a:pt x="596937" y="153780"/>
                </a:lnTo>
                <a:lnTo>
                  <a:pt x="596168" y="159385"/>
                </a:lnTo>
                <a:lnTo>
                  <a:pt x="593483" y="164991"/>
                </a:lnTo>
                <a:lnTo>
                  <a:pt x="597888" y="157968"/>
                </a:lnTo>
                <a:lnTo>
                  <a:pt x="597795" y="156076"/>
                </a:lnTo>
                <a:lnTo>
                  <a:pt x="597230" y="148316"/>
                </a:lnTo>
                <a:lnTo>
                  <a:pt x="595839" y="146586"/>
                </a:lnTo>
                <a:close/>
              </a:path>
              <a:path w="704215" h="259080">
                <a:moveTo>
                  <a:pt x="584672" y="132860"/>
                </a:moveTo>
                <a:lnTo>
                  <a:pt x="578573" y="132860"/>
                </a:lnTo>
                <a:lnTo>
                  <a:pt x="587184" y="135667"/>
                </a:lnTo>
                <a:lnTo>
                  <a:pt x="592175" y="142030"/>
                </a:lnTo>
                <a:lnTo>
                  <a:pt x="595839" y="146586"/>
                </a:lnTo>
                <a:lnTo>
                  <a:pt x="593191" y="141280"/>
                </a:lnTo>
                <a:lnTo>
                  <a:pt x="588187" y="134232"/>
                </a:lnTo>
                <a:lnTo>
                  <a:pt x="584672" y="13286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4004" y="621948"/>
            <a:ext cx="404495" cy="362585"/>
          </a:xfrm>
          <a:custGeom>
            <a:avLst/>
            <a:gdLst/>
            <a:ahLst/>
            <a:cxnLst/>
            <a:rect l="l" t="t" r="r" b="b"/>
            <a:pathLst>
              <a:path w="404494" h="362584">
                <a:moveTo>
                  <a:pt x="37759" y="0"/>
                </a:moveTo>
                <a:lnTo>
                  <a:pt x="0" y="96"/>
                </a:lnTo>
                <a:lnTo>
                  <a:pt x="36430" y="9116"/>
                </a:lnTo>
                <a:lnTo>
                  <a:pt x="72291" y="18963"/>
                </a:lnTo>
                <a:lnTo>
                  <a:pt x="141782" y="42679"/>
                </a:lnTo>
                <a:lnTo>
                  <a:pt x="207132" y="73746"/>
                </a:lnTo>
                <a:lnTo>
                  <a:pt x="266280" y="113939"/>
                </a:lnTo>
                <a:lnTo>
                  <a:pt x="316661" y="164178"/>
                </a:lnTo>
                <a:lnTo>
                  <a:pt x="356641" y="223514"/>
                </a:lnTo>
                <a:lnTo>
                  <a:pt x="385264" y="290237"/>
                </a:lnTo>
                <a:lnTo>
                  <a:pt x="402094" y="362389"/>
                </a:lnTo>
                <a:lnTo>
                  <a:pt x="404008" y="324564"/>
                </a:lnTo>
                <a:lnTo>
                  <a:pt x="400515" y="286606"/>
                </a:lnTo>
                <a:lnTo>
                  <a:pt x="392109" y="249123"/>
                </a:lnTo>
                <a:lnTo>
                  <a:pt x="379285" y="212719"/>
                </a:lnTo>
                <a:lnTo>
                  <a:pt x="362133" y="177876"/>
                </a:lnTo>
                <a:lnTo>
                  <a:pt x="340661" y="145368"/>
                </a:lnTo>
                <a:lnTo>
                  <a:pt x="315413" y="115561"/>
                </a:lnTo>
                <a:lnTo>
                  <a:pt x="286931" y="88818"/>
                </a:lnTo>
                <a:lnTo>
                  <a:pt x="255366" y="65964"/>
                </a:lnTo>
                <a:lnTo>
                  <a:pt x="221907" y="46235"/>
                </a:lnTo>
                <a:lnTo>
                  <a:pt x="168554" y="23794"/>
                </a:lnTo>
                <a:lnTo>
                  <a:pt x="113069" y="9036"/>
                </a:lnTo>
                <a:lnTo>
                  <a:pt x="75525" y="2963"/>
                </a:lnTo>
                <a:lnTo>
                  <a:pt x="37759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31274" y="839162"/>
            <a:ext cx="229894" cy="2152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251210" y="530237"/>
            <a:ext cx="0" cy="648335"/>
          </a:xfrm>
          <a:custGeom>
            <a:avLst/>
            <a:gdLst/>
            <a:ahLst/>
            <a:cxnLst/>
            <a:rect l="l" t="t" r="r" b="b"/>
            <a:pathLst>
              <a:path h="648335">
                <a:moveTo>
                  <a:pt x="0" y="0"/>
                </a:moveTo>
                <a:lnTo>
                  <a:pt x="0" y="647814"/>
                </a:lnTo>
              </a:path>
            </a:pathLst>
          </a:custGeom>
          <a:ln w="14389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180204" y="665612"/>
            <a:ext cx="147955" cy="713740"/>
          </a:xfrm>
          <a:custGeom>
            <a:avLst/>
            <a:gdLst/>
            <a:ahLst/>
            <a:cxnLst/>
            <a:rect l="l" t="t" r="r" b="b"/>
            <a:pathLst>
              <a:path w="147954" h="713740">
                <a:moveTo>
                  <a:pt x="17564" y="0"/>
                </a:moveTo>
                <a:lnTo>
                  <a:pt x="0" y="22821"/>
                </a:lnTo>
                <a:lnTo>
                  <a:pt x="118833" y="114236"/>
                </a:lnTo>
                <a:lnTo>
                  <a:pt x="118833" y="713485"/>
                </a:lnTo>
                <a:lnTo>
                  <a:pt x="147637" y="713485"/>
                </a:lnTo>
                <a:lnTo>
                  <a:pt x="147637" y="100063"/>
                </a:lnTo>
                <a:lnTo>
                  <a:pt x="17564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41292" y="681174"/>
            <a:ext cx="259079" cy="704215"/>
          </a:xfrm>
          <a:custGeom>
            <a:avLst/>
            <a:gdLst/>
            <a:ahLst/>
            <a:cxnLst/>
            <a:rect l="l" t="t" r="r" b="b"/>
            <a:pathLst>
              <a:path w="259079" h="704215">
                <a:moveTo>
                  <a:pt x="89243" y="495289"/>
                </a:moveTo>
                <a:lnTo>
                  <a:pt x="49972" y="504901"/>
                </a:lnTo>
                <a:lnTo>
                  <a:pt x="19320" y="531582"/>
                </a:lnTo>
                <a:lnTo>
                  <a:pt x="2815" y="568286"/>
                </a:lnTo>
                <a:lnTo>
                  <a:pt x="0" y="595832"/>
                </a:lnTo>
                <a:lnTo>
                  <a:pt x="1162" y="608584"/>
                </a:lnTo>
                <a:lnTo>
                  <a:pt x="14539" y="646810"/>
                </a:lnTo>
                <a:lnTo>
                  <a:pt x="41260" y="677489"/>
                </a:lnTo>
                <a:lnTo>
                  <a:pt x="76750" y="696568"/>
                </a:lnTo>
                <a:lnTo>
                  <a:pt x="129740" y="703795"/>
                </a:lnTo>
                <a:lnTo>
                  <a:pt x="156266" y="699279"/>
                </a:lnTo>
                <a:lnTo>
                  <a:pt x="181404" y="689588"/>
                </a:lnTo>
                <a:lnTo>
                  <a:pt x="191897" y="682837"/>
                </a:lnTo>
                <a:lnTo>
                  <a:pt x="128216" y="682837"/>
                </a:lnTo>
                <a:lnTo>
                  <a:pt x="105547" y="682332"/>
                </a:lnTo>
                <a:lnTo>
                  <a:pt x="62760" y="667829"/>
                </a:lnTo>
                <a:lnTo>
                  <a:pt x="30820" y="637120"/>
                </a:lnTo>
                <a:lnTo>
                  <a:pt x="17780" y="595109"/>
                </a:lnTo>
                <a:lnTo>
                  <a:pt x="17904" y="586206"/>
                </a:lnTo>
                <a:lnTo>
                  <a:pt x="32706" y="540914"/>
                </a:lnTo>
                <a:lnTo>
                  <a:pt x="67448" y="514062"/>
                </a:lnTo>
                <a:lnTo>
                  <a:pt x="89456" y="509942"/>
                </a:lnTo>
                <a:lnTo>
                  <a:pt x="136982" y="509942"/>
                </a:lnTo>
                <a:lnTo>
                  <a:pt x="128419" y="504610"/>
                </a:lnTo>
                <a:lnTo>
                  <a:pt x="115911" y="499480"/>
                </a:lnTo>
                <a:lnTo>
                  <a:pt x="102753" y="496328"/>
                </a:lnTo>
                <a:lnTo>
                  <a:pt x="89243" y="495289"/>
                </a:lnTo>
                <a:close/>
              </a:path>
              <a:path w="259079" h="704215">
                <a:moveTo>
                  <a:pt x="185887" y="0"/>
                </a:moveTo>
                <a:lnTo>
                  <a:pt x="145840" y="29802"/>
                </a:lnTo>
                <a:lnTo>
                  <a:pt x="110930" y="66024"/>
                </a:lnTo>
                <a:lnTo>
                  <a:pt x="82304" y="107784"/>
                </a:lnTo>
                <a:lnTo>
                  <a:pt x="61109" y="154203"/>
                </a:lnTo>
                <a:lnTo>
                  <a:pt x="49319" y="204257"/>
                </a:lnTo>
                <a:lnTo>
                  <a:pt x="47374" y="230055"/>
                </a:lnTo>
                <a:lnTo>
                  <a:pt x="48321" y="256006"/>
                </a:lnTo>
                <a:lnTo>
                  <a:pt x="58950" y="306944"/>
                </a:lnTo>
                <a:lnTo>
                  <a:pt x="81125" y="354101"/>
                </a:lnTo>
                <a:lnTo>
                  <a:pt x="84732" y="359539"/>
                </a:lnTo>
                <a:lnTo>
                  <a:pt x="88260" y="365040"/>
                </a:lnTo>
                <a:lnTo>
                  <a:pt x="112773" y="395376"/>
                </a:lnTo>
                <a:lnTo>
                  <a:pt x="143325" y="420697"/>
                </a:lnTo>
                <a:lnTo>
                  <a:pt x="164501" y="434314"/>
                </a:lnTo>
                <a:lnTo>
                  <a:pt x="174765" y="440924"/>
                </a:lnTo>
                <a:lnTo>
                  <a:pt x="208537" y="471330"/>
                </a:lnTo>
                <a:lnTo>
                  <a:pt x="229494" y="511737"/>
                </a:lnTo>
                <a:lnTo>
                  <a:pt x="236014" y="555127"/>
                </a:lnTo>
                <a:lnTo>
                  <a:pt x="236054" y="557686"/>
                </a:lnTo>
                <a:lnTo>
                  <a:pt x="233880" y="579780"/>
                </a:lnTo>
                <a:lnTo>
                  <a:pt x="218843" y="623042"/>
                </a:lnTo>
                <a:lnTo>
                  <a:pt x="190357" y="657961"/>
                </a:lnTo>
                <a:lnTo>
                  <a:pt x="150500" y="678772"/>
                </a:lnTo>
                <a:lnTo>
                  <a:pt x="128216" y="682837"/>
                </a:lnTo>
                <a:lnTo>
                  <a:pt x="191897" y="682837"/>
                </a:lnTo>
                <a:lnTo>
                  <a:pt x="204111" y="674979"/>
                </a:lnTo>
                <a:lnTo>
                  <a:pt x="232948" y="642957"/>
                </a:lnTo>
                <a:lnTo>
                  <a:pt x="251295" y="604570"/>
                </a:lnTo>
                <a:lnTo>
                  <a:pt x="258956" y="562690"/>
                </a:lnTo>
                <a:lnTo>
                  <a:pt x="255736" y="520191"/>
                </a:lnTo>
                <a:lnTo>
                  <a:pt x="241437" y="479945"/>
                </a:lnTo>
                <a:lnTo>
                  <a:pt x="218611" y="446809"/>
                </a:lnTo>
                <a:lnTo>
                  <a:pt x="187825" y="421220"/>
                </a:lnTo>
                <a:lnTo>
                  <a:pt x="166761" y="407682"/>
                </a:lnTo>
                <a:lnTo>
                  <a:pt x="156670" y="401029"/>
                </a:lnTo>
                <a:lnTo>
                  <a:pt x="109319" y="355053"/>
                </a:lnTo>
                <a:lnTo>
                  <a:pt x="105547" y="348094"/>
                </a:lnTo>
                <a:lnTo>
                  <a:pt x="100987" y="341706"/>
                </a:lnTo>
                <a:lnTo>
                  <a:pt x="80531" y="299508"/>
                </a:lnTo>
                <a:lnTo>
                  <a:pt x="69657" y="253796"/>
                </a:lnTo>
                <a:lnTo>
                  <a:pt x="68112" y="230196"/>
                </a:lnTo>
                <a:lnTo>
                  <a:pt x="68964" y="206448"/>
                </a:lnTo>
                <a:lnTo>
                  <a:pt x="77645" y="159423"/>
                </a:lnTo>
                <a:lnTo>
                  <a:pt x="94992" y="114382"/>
                </a:lnTo>
                <a:lnTo>
                  <a:pt x="119388" y="72377"/>
                </a:lnTo>
                <a:lnTo>
                  <a:pt x="149974" y="34039"/>
                </a:lnTo>
                <a:lnTo>
                  <a:pt x="185887" y="0"/>
                </a:lnTo>
                <a:close/>
              </a:path>
              <a:path w="259079" h="704215">
                <a:moveTo>
                  <a:pt x="95045" y="544487"/>
                </a:moveTo>
                <a:lnTo>
                  <a:pt x="62008" y="572935"/>
                </a:lnTo>
                <a:lnTo>
                  <a:pt x="60815" y="587184"/>
                </a:lnTo>
                <a:lnTo>
                  <a:pt x="61539" y="592865"/>
                </a:lnTo>
                <a:lnTo>
                  <a:pt x="85871" y="623628"/>
                </a:lnTo>
                <a:lnTo>
                  <a:pt x="105176" y="629201"/>
                </a:lnTo>
                <a:lnTo>
                  <a:pt x="118680" y="628794"/>
                </a:lnTo>
                <a:lnTo>
                  <a:pt x="131739" y="625127"/>
                </a:lnTo>
                <a:lnTo>
                  <a:pt x="140053" y="620322"/>
                </a:lnTo>
                <a:lnTo>
                  <a:pt x="105859" y="620322"/>
                </a:lnTo>
                <a:lnTo>
                  <a:pt x="94739" y="618248"/>
                </a:lnTo>
                <a:lnTo>
                  <a:pt x="84367" y="613602"/>
                </a:lnTo>
                <a:lnTo>
                  <a:pt x="75894" y="606245"/>
                </a:lnTo>
                <a:lnTo>
                  <a:pt x="69966" y="596762"/>
                </a:lnTo>
                <a:lnTo>
                  <a:pt x="67347" y="586206"/>
                </a:lnTo>
                <a:lnTo>
                  <a:pt x="67470" y="581789"/>
                </a:lnTo>
                <a:lnTo>
                  <a:pt x="89672" y="549973"/>
                </a:lnTo>
                <a:lnTo>
                  <a:pt x="101103" y="548977"/>
                </a:lnTo>
                <a:lnTo>
                  <a:pt x="113559" y="548977"/>
                </a:lnTo>
                <a:lnTo>
                  <a:pt x="108052" y="546402"/>
                </a:lnTo>
                <a:lnTo>
                  <a:pt x="101651" y="544822"/>
                </a:lnTo>
                <a:lnTo>
                  <a:pt x="95045" y="544487"/>
                </a:lnTo>
                <a:close/>
              </a:path>
              <a:path w="259079" h="704215">
                <a:moveTo>
                  <a:pt x="136982" y="509942"/>
                </a:moveTo>
                <a:lnTo>
                  <a:pt x="89456" y="509942"/>
                </a:lnTo>
                <a:lnTo>
                  <a:pt x="100695" y="510552"/>
                </a:lnTo>
                <a:lnTo>
                  <a:pt x="111699" y="512915"/>
                </a:lnTo>
                <a:lnTo>
                  <a:pt x="147051" y="538745"/>
                </a:lnTo>
                <a:lnTo>
                  <a:pt x="155469" y="571271"/>
                </a:lnTo>
                <a:lnTo>
                  <a:pt x="154076" y="581789"/>
                </a:lnTo>
                <a:lnTo>
                  <a:pt x="127775" y="616118"/>
                </a:lnTo>
                <a:lnTo>
                  <a:pt x="105859" y="620322"/>
                </a:lnTo>
                <a:lnTo>
                  <a:pt x="140053" y="620322"/>
                </a:lnTo>
                <a:lnTo>
                  <a:pt x="165410" y="584650"/>
                </a:lnTo>
                <a:lnTo>
                  <a:pt x="167624" y="571271"/>
                </a:lnTo>
                <a:lnTo>
                  <a:pt x="167085" y="557686"/>
                </a:lnTo>
                <a:lnTo>
                  <a:pt x="163875" y="544449"/>
                </a:lnTo>
                <a:lnTo>
                  <a:pt x="158145" y="532059"/>
                </a:lnTo>
                <a:lnTo>
                  <a:pt x="150048" y="521017"/>
                </a:lnTo>
                <a:lnTo>
                  <a:pt x="139864" y="511737"/>
                </a:lnTo>
                <a:lnTo>
                  <a:pt x="136982" y="509942"/>
                </a:lnTo>
                <a:close/>
              </a:path>
              <a:path w="259079" h="704215">
                <a:moveTo>
                  <a:pt x="93952" y="593483"/>
                </a:moveTo>
                <a:lnTo>
                  <a:pt x="101051" y="597928"/>
                </a:lnTo>
                <a:lnTo>
                  <a:pt x="110627" y="597230"/>
                </a:lnTo>
                <a:lnTo>
                  <a:pt x="110896" y="597014"/>
                </a:lnTo>
                <a:lnTo>
                  <a:pt x="105760" y="597014"/>
                </a:lnTo>
                <a:lnTo>
                  <a:pt x="99564" y="596163"/>
                </a:lnTo>
                <a:lnTo>
                  <a:pt x="93952" y="593483"/>
                </a:lnTo>
                <a:close/>
              </a:path>
              <a:path w="259079" h="704215">
                <a:moveTo>
                  <a:pt x="112369" y="595832"/>
                </a:moveTo>
                <a:lnTo>
                  <a:pt x="111979" y="596026"/>
                </a:lnTo>
                <a:lnTo>
                  <a:pt x="105760" y="597014"/>
                </a:lnTo>
                <a:lnTo>
                  <a:pt x="110896" y="597014"/>
                </a:lnTo>
                <a:lnTo>
                  <a:pt x="112369" y="595832"/>
                </a:lnTo>
                <a:close/>
              </a:path>
              <a:path w="259079" h="704215">
                <a:moveTo>
                  <a:pt x="113559" y="548977"/>
                </a:moveTo>
                <a:lnTo>
                  <a:pt x="101103" y="548977"/>
                </a:lnTo>
                <a:lnTo>
                  <a:pt x="112168" y="552494"/>
                </a:lnTo>
                <a:lnTo>
                  <a:pt x="120831" y="559964"/>
                </a:lnTo>
                <a:lnTo>
                  <a:pt x="125000" y="570687"/>
                </a:lnTo>
                <a:lnTo>
                  <a:pt x="125113" y="571271"/>
                </a:lnTo>
                <a:lnTo>
                  <a:pt x="126083" y="578573"/>
                </a:lnTo>
                <a:lnTo>
                  <a:pt x="123289" y="587184"/>
                </a:lnTo>
                <a:lnTo>
                  <a:pt x="116926" y="592175"/>
                </a:lnTo>
                <a:lnTo>
                  <a:pt x="112369" y="595832"/>
                </a:lnTo>
                <a:lnTo>
                  <a:pt x="117663" y="593191"/>
                </a:lnTo>
                <a:lnTo>
                  <a:pt x="124724" y="588187"/>
                </a:lnTo>
                <a:lnTo>
                  <a:pt x="128097" y="579510"/>
                </a:lnTo>
                <a:lnTo>
                  <a:pt x="128182" y="578573"/>
                </a:lnTo>
                <a:lnTo>
                  <a:pt x="126921" y="561886"/>
                </a:lnTo>
                <a:lnTo>
                  <a:pt x="121727" y="553542"/>
                </a:lnTo>
                <a:lnTo>
                  <a:pt x="114005" y="549186"/>
                </a:lnTo>
                <a:lnTo>
                  <a:pt x="113559" y="548977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797107" y="731276"/>
            <a:ext cx="362585" cy="404495"/>
          </a:xfrm>
          <a:custGeom>
            <a:avLst/>
            <a:gdLst/>
            <a:ahLst/>
            <a:cxnLst/>
            <a:rect l="l" t="t" r="r" b="b"/>
            <a:pathLst>
              <a:path w="362584" h="404494">
                <a:moveTo>
                  <a:pt x="362292" y="0"/>
                </a:moveTo>
                <a:lnTo>
                  <a:pt x="343420" y="72291"/>
                </a:lnTo>
                <a:lnTo>
                  <a:pt x="319709" y="141782"/>
                </a:lnTo>
                <a:lnTo>
                  <a:pt x="288651" y="207132"/>
                </a:lnTo>
                <a:lnTo>
                  <a:pt x="248450" y="266280"/>
                </a:lnTo>
                <a:lnTo>
                  <a:pt x="198210" y="316661"/>
                </a:lnTo>
                <a:lnTo>
                  <a:pt x="138874" y="356641"/>
                </a:lnTo>
                <a:lnTo>
                  <a:pt x="72151" y="385264"/>
                </a:lnTo>
                <a:lnTo>
                  <a:pt x="0" y="402094"/>
                </a:lnTo>
                <a:lnTo>
                  <a:pt x="37825" y="404008"/>
                </a:lnTo>
                <a:lnTo>
                  <a:pt x="75782" y="400515"/>
                </a:lnTo>
                <a:lnTo>
                  <a:pt x="113265" y="392109"/>
                </a:lnTo>
                <a:lnTo>
                  <a:pt x="149669" y="379285"/>
                </a:lnTo>
                <a:lnTo>
                  <a:pt x="184518" y="362133"/>
                </a:lnTo>
                <a:lnTo>
                  <a:pt x="217023" y="340661"/>
                </a:lnTo>
                <a:lnTo>
                  <a:pt x="246824" y="315413"/>
                </a:lnTo>
                <a:lnTo>
                  <a:pt x="273558" y="286931"/>
                </a:lnTo>
                <a:lnTo>
                  <a:pt x="296422" y="255366"/>
                </a:lnTo>
                <a:lnTo>
                  <a:pt x="316153" y="221907"/>
                </a:lnTo>
                <a:lnTo>
                  <a:pt x="320211" y="213117"/>
                </a:lnTo>
                <a:lnTo>
                  <a:pt x="324299" y="204350"/>
                </a:lnTo>
                <a:lnTo>
                  <a:pt x="338594" y="168554"/>
                </a:lnTo>
                <a:lnTo>
                  <a:pt x="353352" y="113069"/>
                </a:lnTo>
                <a:lnTo>
                  <a:pt x="362389" y="37759"/>
                </a:lnTo>
                <a:lnTo>
                  <a:pt x="362292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10667" y="530225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4">
                <a:moveTo>
                  <a:pt x="0" y="0"/>
                </a:moveTo>
                <a:lnTo>
                  <a:pt x="647814" y="0"/>
                </a:lnTo>
              </a:path>
            </a:pathLst>
          </a:custGeom>
          <a:ln w="14401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09631" y="453611"/>
            <a:ext cx="713740" cy="147955"/>
          </a:xfrm>
          <a:custGeom>
            <a:avLst/>
            <a:gdLst/>
            <a:ahLst/>
            <a:cxnLst/>
            <a:rect l="l" t="t" r="r" b="b"/>
            <a:pathLst>
              <a:path w="713740" h="147954">
                <a:moveTo>
                  <a:pt x="613422" y="0"/>
                </a:moveTo>
                <a:lnTo>
                  <a:pt x="0" y="0"/>
                </a:lnTo>
                <a:lnTo>
                  <a:pt x="0" y="28790"/>
                </a:lnTo>
                <a:lnTo>
                  <a:pt x="599236" y="28790"/>
                </a:lnTo>
                <a:lnTo>
                  <a:pt x="690651" y="147624"/>
                </a:lnTo>
                <a:lnTo>
                  <a:pt x="713473" y="130073"/>
                </a:lnTo>
                <a:lnTo>
                  <a:pt x="613422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403802" y="581201"/>
            <a:ext cx="704215" cy="259079"/>
          </a:xfrm>
          <a:custGeom>
            <a:avLst/>
            <a:gdLst/>
            <a:ahLst/>
            <a:cxnLst/>
            <a:rect l="l" t="t" r="r" b="b"/>
            <a:pathLst>
              <a:path w="704215" h="259080">
                <a:moveTo>
                  <a:pt x="141055" y="0"/>
                </a:moveTo>
                <a:lnTo>
                  <a:pt x="99173" y="7661"/>
                </a:lnTo>
                <a:lnTo>
                  <a:pt x="60785" y="26008"/>
                </a:lnTo>
                <a:lnTo>
                  <a:pt x="28763" y="54844"/>
                </a:lnTo>
                <a:lnTo>
                  <a:pt x="4464" y="102679"/>
                </a:lnTo>
                <a:lnTo>
                  <a:pt x="0" y="128923"/>
                </a:lnTo>
                <a:lnTo>
                  <a:pt x="77" y="132860"/>
                </a:lnTo>
                <a:lnTo>
                  <a:pt x="7181" y="182200"/>
                </a:lnTo>
                <a:lnTo>
                  <a:pt x="26258" y="217696"/>
                </a:lnTo>
                <a:lnTo>
                  <a:pt x="56944" y="244404"/>
                </a:lnTo>
                <a:lnTo>
                  <a:pt x="95158" y="257787"/>
                </a:lnTo>
                <a:lnTo>
                  <a:pt x="108633" y="259022"/>
                </a:lnTo>
                <a:lnTo>
                  <a:pt x="122144" y="258416"/>
                </a:lnTo>
                <a:lnTo>
                  <a:pt x="160690" y="246741"/>
                </a:lnTo>
                <a:lnTo>
                  <a:pt x="169733" y="241229"/>
                </a:lnTo>
                <a:lnTo>
                  <a:pt x="109217" y="241229"/>
                </a:lnTo>
                <a:lnTo>
                  <a:pt x="98015" y="239928"/>
                </a:lnTo>
                <a:lnTo>
                  <a:pt x="57469" y="221693"/>
                </a:lnTo>
                <a:lnTo>
                  <a:pt x="30675" y="186077"/>
                </a:lnTo>
                <a:lnTo>
                  <a:pt x="21014" y="135667"/>
                </a:lnTo>
                <a:lnTo>
                  <a:pt x="20941" y="130528"/>
                </a:lnTo>
                <a:lnTo>
                  <a:pt x="24972" y="108449"/>
                </a:lnTo>
                <a:lnTo>
                  <a:pt x="45793" y="68598"/>
                </a:lnTo>
                <a:lnTo>
                  <a:pt x="80706" y="40112"/>
                </a:lnTo>
                <a:lnTo>
                  <a:pt x="123962" y="25075"/>
                </a:lnTo>
                <a:lnTo>
                  <a:pt x="146826" y="22819"/>
                </a:lnTo>
                <a:lnTo>
                  <a:pt x="233176" y="22819"/>
                </a:lnTo>
                <a:lnTo>
                  <a:pt x="223809" y="17519"/>
                </a:lnTo>
                <a:lnTo>
                  <a:pt x="183557" y="3220"/>
                </a:lnTo>
                <a:lnTo>
                  <a:pt x="141055" y="0"/>
                </a:lnTo>
                <a:close/>
              </a:path>
              <a:path w="704215" h="259080">
                <a:moveTo>
                  <a:pt x="175224" y="103396"/>
                </a:moveTo>
                <a:lnTo>
                  <a:pt x="133055" y="103396"/>
                </a:lnTo>
                <a:lnTo>
                  <a:pt x="144227" y="104106"/>
                </a:lnTo>
                <a:lnTo>
                  <a:pt x="155010" y="106990"/>
                </a:lnTo>
                <a:lnTo>
                  <a:pt x="186768" y="136685"/>
                </a:lnTo>
                <a:lnTo>
                  <a:pt x="193777" y="169702"/>
                </a:lnTo>
                <a:lnTo>
                  <a:pt x="192602" y="180666"/>
                </a:lnTo>
                <a:lnTo>
                  <a:pt x="171531" y="219270"/>
                </a:lnTo>
                <a:lnTo>
                  <a:pt x="131685" y="239324"/>
                </a:lnTo>
                <a:lnTo>
                  <a:pt x="109217" y="241229"/>
                </a:lnTo>
                <a:lnTo>
                  <a:pt x="169733" y="241229"/>
                </a:lnTo>
                <a:lnTo>
                  <a:pt x="198854" y="208971"/>
                </a:lnTo>
                <a:lnTo>
                  <a:pt x="208378" y="170689"/>
                </a:lnTo>
                <a:lnTo>
                  <a:pt x="208427" y="169271"/>
                </a:lnTo>
                <a:lnTo>
                  <a:pt x="207499" y="157292"/>
                </a:lnTo>
                <a:lnTo>
                  <a:pt x="191976" y="119027"/>
                </a:lnTo>
                <a:lnTo>
                  <a:pt x="182725" y="108895"/>
                </a:lnTo>
                <a:lnTo>
                  <a:pt x="175224" y="103396"/>
                </a:lnTo>
                <a:close/>
              </a:path>
              <a:path w="704215" h="259080">
                <a:moveTo>
                  <a:pt x="233176" y="22819"/>
                </a:moveTo>
                <a:lnTo>
                  <a:pt x="146826" y="22819"/>
                </a:lnTo>
                <a:lnTo>
                  <a:pt x="169712" y="24290"/>
                </a:lnTo>
                <a:lnTo>
                  <a:pt x="192015" y="29449"/>
                </a:lnTo>
                <a:lnTo>
                  <a:pt x="232418" y="50410"/>
                </a:lnTo>
                <a:lnTo>
                  <a:pt x="262828" y="84184"/>
                </a:lnTo>
                <a:lnTo>
                  <a:pt x="276082" y="104958"/>
                </a:lnTo>
                <a:lnTo>
                  <a:pt x="283057" y="115623"/>
                </a:lnTo>
                <a:lnTo>
                  <a:pt x="308366" y="146170"/>
                </a:lnTo>
                <a:lnTo>
                  <a:pt x="338712" y="170689"/>
                </a:lnTo>
                <a:lnTo>
                  <a:pt x="344215" y="174216"/>
                </a:lnTo>
                <a:lnTo>
                  <a:pt x="349653" y="177818"/>
                </a:lnTo>
                <a:lnTo>
                  <a:pt x="396804" y="200002"/>
                </a:lnTo>
                <a:lnTo>
                  <a:pt x="447736" y="210622"/>
                </a:lnTo>
                <a:lnTo>
                  <a:pt x="473694" y="211569"/>
                </a:lnTo>
                <a:lnTo>
                  <a:pt x="499496" y="209626"/>
                </a:lnTo>
                <a:lnTo>
                  <a:pt x="524872" y="204986"/>
                </a:lnTo>
                <a:lnTo>
                  <a:pt x="549551" y="197846"/>
                </a:lnTo>
                <a:lnTo>
                  <a:pt x="564898" y="190839"/>
                </a:lnTo>
                <a:lnTo>
                  <a:pt x="473546" y="190839"/>
                </a:lnTo>
                <a:lnTo>
                  <a:pt x="449945" y="189299"/>
                </a:lnTo>
                <a:lnTo>
                  <a:pt x="404233" y="178420"/>
                </a:lnTo>
                <a:lnTo>
                  <a:pt x="361860" y="157842"/>
                </a:lnTo>
                <a:lnTo>
                  <a:pt x="355648" y="153396"/>
                </a:lnTo>
                <a:lnTo>
                  <a:pt x="348688" y="149637"/>
                </a:lnTo>
                <a:lnTo>
                  <a:pt x="316910" y="120775"/>
                </a:lnTo>
                <a:lnTo>
                  <a:pt x="289397" y="81730"/>
                </a:lnTo>
                <a:lnTo>
                  <a:pt x="282524" y="71118"/>
                </a:lnTo>
                <a:lnTo>
                  <a:pt x="256945" y="40334"/>
                </a:lnTo>
                <a:lnTo>
                  <a:pt x="235469" y="24116"/>
                </a:lnTo>
                <a:lnTo>
                  <a:pt x="233176" y="22819"/>
                </a:lnTo>
                <a:close/>
              </a:path>
              <a:path w="704215" h="259080">
                <a:moveTo>
                  <a:pt x="132471" y="91331"/>
                </a:moveTo>
                <a:lnTo>
                  <a:pt x="94979" y="105596"/>
                </a:lnTo>
                <a:lnTo>
                  <a:pt x="74959" y="140274"/>
                </a:lnTo>
                <a:lnTo>
                  <a:pt x="74548" y="153780"/>
                </a:lnTo>
                <a:lnTo>
                  <a:pt x="77505" y="166909"/>
                </a:lnTo>
                <a:lnTo>
                  <a:pt x="104423" y="195508"/>
                </a:lnTo>
                <a:lnTo>
                  <a:pt x="117536" y="198265"/>
                </a:lnTo>
                <a:lnTo>
                  <a:pt x="124232" y="198137"/>
                </a:lnTo>
                <a:lnTo>
                  <a:pt x="130807" y="196943"/>
                </a:lnTo>
                <a:lnTo>
                  <a:pt x="137106" y="194756"/>
                </a:lnTo>
                <a:lnTo>
                  <a:pt x="142854" y="191712"/>
                </a:lnTo>
                <a:lnTo>
                  <a:pt x="118005" y="191712"/>
                </a:lnTo>
                <a:lnTo>
                  <a:pt x="106987" y="188982"/>
                </a:lnTo>
                <a:lnTo>
                  <a:pt x="97506" y="183054"/>
                </a:lnTo>
                <a:lnTo>
                  <a:pt x="90147" y="174578"/>
                </a:lnTo>
                <a:lnTo>
                  <a:pt x="85493" y="164204"/>
                </a:lnTo>
                <a:lnTo>
                  <a:pt x="83425" y="153086"/>
                </a:lnTo>
                <a:lnTo>
                  <a:pt x="84193" y="141849"/>
                </a:lnTo>
                <a:lnTo>
                  <a:pt x="111270" y="108449"/>
                </a:lnTo>
                <a:lnTo>
                  <a:pt x="133055" y="103396"/>
                </a:lnTo>
                <a:lnTo>
                  <a:pt x="175224" y="103396"/>
                </a:lnTo>
                <a:lnTo>
                  <a:pt x="171690" y="100806"/>
                </a:lnTo>
                <a:lnTo>
                  <a:pt x="159303" y="95079"/>
                </a:lnTo>
                <a:lnTo>
                  <a:pt x="146063" y="91870"/>
                </a:lnTo>
                <a:lnTo>
                  <a:pt x="132471" y="91331"/>
                </a:lnTo>
                <a:close/>
              </a:path>
              <a:path w="704215" h="259080">
                <a:moveTo>
                  <a:pt x="143205" y="132860"/>
                </a:moveTo>
                <a:lnTo>
                  <a:pt x="125181" y="132860"/>
                </a:lnTo>
                <a:lnTo>
                  <a:pt x="132928" y="133889"/>
                </a:lnTo>
                <a:lnTo>
                  <a:pt x="143789" y="138117"/>
                </a:lnTo>
                <a:lnTo>
                  <a:pt x="151254" y="146780"/>
                </a:lnTo>
                <a:lnTo>
                  <a:pt x="154766" y="157842"/>
                </a:lnTo>
                <a:lnTo>
                  <a:pt x="153769" y="169271"/>
                </a:lnTo>
                <a:lnTo>
                  <a:pt x="148620" y="179446"/>
                </a:lnTo>
                <a:lnTo>
                  <a:pt x="140040" y="186816"/>
                </a:lnTo>
                <a:lnTo>
                  <a:pt x="129383" y="191024"/>
                </a:lnTo>
                <a:lnTo>
                  <a:pt x="118005" y="191712"/>
                </a:lnTo>
                <a:lnTo>
                  <a:pt x="142854" y="191712"/>
                </a:lnTo>
                <a:lnTo>
                  <a:pt x="159215" y="163074"/>
                </a:lnTo>
                <a:lnTo>
                  <a:pt x="158925" y="157292"/>
                </a:lnTo>
                <a:lnTo>
                  <a:pt x="157345" y="150891"/>
                </a:lnTo>
                <a:lnTo>
                  <a:pt x="154556" y="144938"/>
                </a:lnTo>
                <a:lnTo>
                  <a:pt x="150213" y="137216"/>
                </a:lnTo>
                <a:lnTo>
                  <a:pt x="143205" y="132860"/>
                </a:lnTo>
                <a:close/>
              </a:path>
              <a:path w="704215" h="259080">
                <a:moveTo>
                  <a:pt x="703742" y="73069"/>
                </a:moveTo>
                <a:lnTo>
                  <a:pt x="669703" y="108982"/>
                </a:lnTo>
                <a:lnTo>
                  <a:pt x="631366" y="139568"/>
                </a:lnTo>
                <a:lnTo>
                  <a:pt x="589365" y="163964"/>
                </a:lnTo>
                <a:lnTo>
                  <a:pt x="544332" y="181311"/>
                </a:lnTo>
                <a:lnTo>
                  <a:pt x="497296" y="189987"/>
                </a:lnTo>
                <a:lnTo>
                  <a:pt x="473546" y="190839"/>
                </a:lnTo>
                <a:lnTo>
                  <a:pt x="564898" y="190839"/>
                </a:lnTo>
                <a:lnTo>
                  <a:pt x="595970" y="176651"/>
                </a:lnTo>
                <a:lnTo>
                  <a:pt x="637729" y="148026"/>
                </a:lnTo>
                <a:lnTo>
                  <a:pt x="673947" y="113116"/>
                </a:lnTo>
                <a:lnTo>
                  <a:pt x="703742" y="73069"/>
                </a:lnTo>
                <a:close/>
              </a:path>
              <a:path w="704215" h="259080">
                <a:moveTo>
                  <a:pt x="107902" y="146592"/>
                </a:moveTo>
                <a:lnTo>
                  <a:pt x="106512" y="148316"/>
                </a:lnTo>
                <a:lnTo>
                  <a:pt x="105947" y="156076"/>
                </a:lnTo>
                <a:lnTo>
                  <a:pt x="105853" y="157968"/>
                </a:lnTo>
                <a:lnTo>
                  <a:pt x="110258" y="164991"/>
                </a:lnTo>
                <a:lnTo>
                  <a:pt x="107579" y="159385"/>
                </a:lnTo>
                <a:lnTo>
                  <a:pt x="106809" y="153780"/>
                </a:lnTo>
                <a:lnTo>
                  <a:pt x="106744" y="153086"/>
                </a:lnTo>
                <a:lnTo>
                  <a:pt x="107715" y="146966"/>
                </a:lnTo>
                <a:lnTo>
                  <a:pt x="107902" y="146592"/>
                </a:lnTo>
                <a:close/>
              </a:path>
              <a:path w="704215" h="259080">
                <a:moveTo>
                  <a:pt x="124571" y="130714"/>
                </a:moveTo>
                <a:lnTo>
                  <a:pt x="115554" y="134232"/>
                </a:lnTo>
                <a:lnTo>
                  <a:pt x="110551" y="141280"/>
                </a:lnTo>
                <a:lnTo>
                  <a:pt x="107902" y="146592"/>
                </a:lnTo>
                <a:lnTo>
                  <a:pt x="111579" y="142030"/>
                </a:lnTo>
                <a:lnTo>
                  <a:pt x="116558" y="135667"/>
                </a:lnTo>
                <a:lnTo>
                  <a:pt x="125181" y="132860"/>
                </a:lnTo>
                <a:lnTo>
                  <a:pt x="143205" y="132860"/>
                </a:lnTo>
                <a:lnTo>
                  <a:pt x="141856" y="132022"/>
                </a:lnTo>
                <a:lnTo>
                  <a:pt x="124571" y="130714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653434" y="621948"/>
            <a:ext cx="404495" cy="362585"/>
          </a:xfrm>
          <a:custGeom>
            <a:avLst/>
            <a:gdLst/>
            <a:ahLst/>
            <a:cxnLst/>
            <a:rect l="l" t="t" r="r" b="b"/>
            <a:pathLst>
              <a:path w="404495" h="362584">
                <a:moveTo>
                  <a:pt x="366253" y="0"/>
                </a:moveTo>
                <a:lnTo>
                  <a:pt x="290945" y="9036"/>
                </a:lnTo>
                <a:lnTo>
                  <a:pt x="253855" y="18270"/>
                </a:lnTo>
                <a:lnTo>
                  <a:pt x="208500" y="34185"/>
                </a:lnTo>
                <a:lnTo>
                  <a:pt x="165195" y="55768"/>
                </a:lnTo>
                <a:lnTo>
                  <a:pt x="132560" y="76942"/>
                </a:lnTo>
                <a:lnTo>
                  <a:pt x="88602" y="115561"/>
                </a:lnTo>
                <a:lnTo>
                  <a:pt x="63357" y="145368"/>
                </a:lnTo>
                <a:lnTo>
                  <a:pt x="41887" y="177876"/>
                </a:lnTo>
                <a:lnTo>
                  <a:pt x="24735" y="212719"/>
                </a:lnTo>
                <a:lnTo>
                  <a:pt x="11903" y="249123"/>
                </a:lnTo>
                <a:lnTo>
                  <a:pt x="3494" y="286606"/>
                </a:lnTo>
                <a:lnTo>
                  <a:pt x="0" y="324564"/>
                </a:lnTo>
                <a:lnTo>
                  <a:pt x="1913" y="362389"/>
                </a:lnTo>
                <a:lnTo>
                  <a:pt x="8761" y="325716"/>
                </a:lnTo>
                <a:lnTo>
                  <a:pt x="18753" y="290237"/>
                </a:lnTo>
                <a:lnTo>
                  <a:pt x="47366" y="223514"/>
                </a:lnTo>
                <a:lnTo>
                  <a:pt x="87357" y="164178"/>
                </a:lnTo>
                <a:lnTo>
                  <a:pt x="137739" y="113939"/>
                </a:lnTo>
                <a:lnTo>
                  <a:pt x="196877" y="73746"/>
                </a:lnTo>
                <a:lnTo>
                  <a:pt x="262225" y="42679"/>
                </a:lnTo>
                <a:lnTo>
                  <a:pt x="331725" y="18963"/>
                </a:lnTo>
                <a:lnTo>
                  <a:pt x="404008" y="96"/>
                </a:lnTo>
                <a:lnTo>
                  <a:pt x="366253" y="0"/>
                </a:lnTo>
                <a:close/>
              </a:path>
            </a:pathLst>
          </a:custGeom>
          <a:solidFill>
            <a:srgbClr val="A481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720282" y="839158"/>
            <a:ext cx="229898" cy="2152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11160" y="468007"/>
            <a:ext cx="4573905" cy="0"/>
          </a:xfrm>
          <a:custGeom>
            <a:avLst/>
            <a:gdLst/>
            <a:ahLst/>
            <a:cxnLst/>
            <a:rect l="l" t="t" r="r" b="b"/>
            <a:pathLst>
              <a:path w="4573905">
                <a:moveTo>
                  <a:pt x="0" y="0"/>
                </a:moveTo>
                <a:lnTo>
                  <a:pt x="4573803" y="0"/>
                </a:lnTo>
              </a:path>
            </a:pathLst>
          </a:custGeom>
          <a:ln w="29209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3441" y="1550924"/>
            <a:ext cx="0" cy="7798434"/>
          </a:xfrm>
          <a:custGeom>
            <a:avLst/>
            <a:gdLst/>
            <a:ahLst/>
            <a:cxnLst/>
            <a:rect l="l" t="t" r="r" b="b"/>
            <a:pathLst>
              <a:path h="7798434">
                <a:moveTo>
                  <a:pt x="0" y="0"/>
                </a:moveTo>
                <a:lnTo>
                  <a:pt x="0" y="7798346"/>
                </a:lnTo>
              </a:path>
            </a:pathLst>
          </a:custGeom>
          <a:ln w="29222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68007" y="1550924"/>
            <a:ext cx="0" cy="7798434"/>
          </a:xfrm>
          <a:custGeom>
            <a:avLst/>
            <a:gdLst/>
            <a:ahLst/>
            <a:cxnLst/>
            <a:rect l="l" t="t" r="r" b="b"/>
            <a:pathLst>
              <a:path h="7798434">
                <a:moveTo>
                  <a:pt x="0" y="0"/>
                </a:moveTo>
                <a:lnTo>
                  <a:pt x="0" y="7798346"/>
                </a:lnTo>
              </a:path>
            </a:pathLst>
          </a:custGeom>
          <a:ln w="29209">
            <a:solidFill>
              <a:srgbClr val="A4814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971624" y="7388231"/>
            <a:ext cx="19304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中見出しが入ります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75809" y="5800776"/>
            <a:ext cx="2251075" cy="11944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32200"/>
              </a:lnSpc>
              <a:spcBef>
                <a:spcPts val="90"/>
              </a:spcBef>
            </a:pPr>
            <a:r>
              <a:rPr sz="1450" b="1" spc="5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曲 目 </a:t>
            </a:r>
            <a:r>
              <a:rPr sz="1450" b="1" spc="3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1</a:t>
            </a:r>
            <a:r>
              <a:rPr sz="1450" b="1" spc="20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1450" b="1" spc="5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  曲目２</a:t>
            </a:r>
            <a:r>
              <a:rPr sz="1450" b="1" spc="8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1450" b="1" spc="5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  曲 目 </a:t>
            </a:r>
            <a:r>
              <a:rPr sz="1450" b="1" spc="3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3</a:t>
            </a:r>
            <a:r>
              <a:rPr sz="1450" b="1" spc="20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1450" b="1" spc="5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  曲 目 </a:t>
            </a:r>
            <a:r>
              <a:rPr sz="1450" b="1" spc="3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4</a:t>
            </a:r>
            <a:r>
              <a:rPr sz="1450" b="1" spc="20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1450" b="1" spc="5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</a:t>
            </a:r>
            <a:endParaRPr sz="145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434085" y="5699897"/>
            <a:ext cx="2636520" cy="9007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795">
              <a:lnSpc>
                <a:spcPts val="3500"/>
              </a:lnSpc>
              <a:spcBef>
                <a:spcPts val="95"/>
              </a:spcBef>
              <a:tabLst>
                <a:tab pos="661670" algn="l"/>
              </a:tabLst>
            </a:pPr>
            <a:r>
              <a:rPr sz="2800" b="1" spc="2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前売</a:t>
            </a:r>
            <a:r>
              <a:rPr sz="2800" b="1" spc="-68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り</a:t>
            </a:r>
            <a:r>
              <a:rPr sz="2800" b="1" spc="1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：5000円 </a:t>
            </a:r>
            <a:r>
              <a:rPr sz="2800" b="1" spc="2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当	日</a:t>
            </a:r>
            <a:r>
              <a:rPr sz="2800" b="1" spc="-8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:</a:t>
            </a:r>
            <a:r>
              <a:rPr sz="2800" b="1" spc="-3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2800" b="1" spc="1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7000</a:t>
            </a:r>
            <a:r>
              <a:rPr sz="2800" b="1" spc="2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円</a:t>
            </a:r>
            <a:endParaRPr sz="1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089339" y="3657545"/>
            <a:ext cx="1236980" cy="4711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00" b="1" spc="20" dirty="0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（</a:t>
            </a:r>
            <a:r>
              <a:rPr sz="2900" b="1" spc="-475" dirty="0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2900" b="1" spc="405" dirty="0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土</a:t>
            </a:r>
            <a:r>
              <a:rPr sz="2900" b="1" spc="20" dirty="0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）</a:t>
            </a:r>
            <a:endParaRPr sz="2900" b="1" dirty="0">
              <a:solidFill>
                <a:srgbClr val="DDA50C"/>
              </a:solidFill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182740" y="4206290"/>
            <a:ext cx="2791460" cy="369012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45"/>
              </a:spcBef>
            </a:pPr>
            <a:r>
              <a:rPr sz="2350" b="1" spc="5" dirty="0" err="1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第一弾</a:t>
            </a:r>
            <a:r>
              <a:rPr sz="2350" b="1" spc="-130" dirty="0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2350" b="1" spc="5" dirty="0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11:00~13:00</a:t>
            </a:r>
            <a:endParaRPr sz="2350" b="1" dirty="0">
              <a:solidFill>
                <a:srgbClr val="DDA50C"/>
              </a:solidFill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081585" y="3292717"/>
            <a:ext cx="2322195" cy="1025922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6550" b="1" spc="300" dirty="0">
                <a:solidFill>
                  <a:srgbClr val="E8AB0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12/21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705575" y="3149749"/>
            <a:ext cx="3058795" cy="624530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1570"/>
              </a:spcBef>
            </a:pPr>
            <a:r>
              <a:rPr sz="2750" b="1" spc="-175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開催場所が入ります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277158" y="7253058"/>
            <a:ext cx="1165860" cy="1316990"/>
          </a:xfrm>
          <a:custGeom>
            <a:avLst/>
            <a:gdLst/>
            <a:ahLst/>
            <a:cxnLst/>
            <a:rect l="l" t="t" r="r" b="b"/>
            <a:pathLst>
              <a:path w="1165860" h="1316990">
                <a:moveTo>
                  <a:pt x="1165402" y="1316837"/>
                </a:moveTo>
                <a:lnTo>
                  <a:pt x="0" y="1316837"/>
                </a:lnTo>
                <a:lnTo>
                  <a:pt x="0" y="0"/>
                </a:lnTo>
                <a:lnTo>
                  <a:pt x="1165402" y="0"/>
                </a:lnTo>
                <a:lnTo>
                  <a:pt x="1165402" y="1316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4804190" y="8588298"/>
            <a:ext cx="740410" cy="173124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900" b="1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指揮者</a:t>
            </a:r>
            <a:endParaRPr sz="1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590872" y="7253058"/>
            <a:ext cx="1165860" cy="1316990"/>
          </a:xfrm>
          <a:custGeom>
            <a:avLst/>
            <a:gdLst/>
            <a:ahLst/>
            <a:cxnLst/>
            <a:rect l="l" t="t" r="r" b="b"/>
            <a:pathLst>
              <a:path w="1165860" h="1316990">
                <a:moveTo>
                  <a:pt x="1165402" y="1316837"/>
                </a:moveTo>
                <a:lnTo>
                  <a:pt x="0" y="1316837"/>
                </a:lnTo>
                <a:lnTo>
                  <a:pt x="0" y="0"/>
                </a:lnTo>
                <a:lnTo>
                  <a:pt x="1165402" y="0"/>
                </a:lnTo>
                <a:lnTo>
                  <a:pt x="1165402" y="1316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6027793" y="8588298"/>
            <a:ext cx="908050" cy="173124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900" b="1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ピアノ</a:t>
            </a:r>
            <a:endParaRPr sz="1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898883" y="7253058"/>
            <a:ext cx="1165860" cy="1316990"/>
          </a:xfrm>
          <a:custGeom>
            <a:avLst/>
            <a:gdLst/>
            <a:ahLst/>
            <a:cxnLst/>
            <a:rect l="l" t="t" r="r" b="b"/>
            <a:pathLst>
              <a:path w="1165859" h="1316990">
                <a:moveTo>
                  <a:pt x="1165402" y="1316837"/>
                </a:moveTo>
                <a:lnTo>
                  <a:pt x="0" y="1316837"/>
                </a:lnTo>
                <a:lnTo>
                  <a:pt x="0" y="0"/>
                </a:lnTo>
                <a:lnTo>
                  <a:pt x="1165402" y="0"/>
                </a:lnTo>
                <a:lnTo>
                  <a:pt x="1165402" y="1316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56">
            <a:extLst>
              <a:ext uri="{FF2B5EF4-FFF2-40B4-BE49-F238E27FC236}">
                <a16:creationId xmlns:a16="http://schemas.microsoft.com/office/drawing/2014/main" id="{AEF896BE-93D7-F44B-9131-E240BC0934F1}"/>
              </a:ext>
            </a:extLst>
          </p:cNvPr>
          <p:cNvSpPr txBox="1"/>
          <p:nvPr/>
        </p:nvSpPr>
        <p:spPr>
          <a:xfrm>
            <a:off x="4182740" y="4647943"/>
            <a:ext cx="2791460" cy="369012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45"/>
              </a:spcBef>
            </a:pPr>
            <a:r>
              <a:rPr sz="2350" b="1" spc="5" dirty="0" err="1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第二弾</a:t>
            </a:r>
            <a:r>
              <a:rPr sz="2350" b="1" spc="-130" dirty="0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2350" b="1" spc="5" dirty="0">
                <a:solidFill>
                  <a:srgbClr val="DDA50C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17:00~19:00</a:t>
            </a:r>
            <a:endParaRPr sz="2350" b="1" dirty="0">
              <a:solidFill>
                <a:srgbClr val="DDA50C"/>
              </a:solidFill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67" name="object 58">
            <a:extLst>
              <a:ext uri="{FF2B5EF4-FFF2-40B4-BE49-F238E27FC236}">
                <a16:creationId xmlns:a16="http://schemas.microsoft.com/office/drawing/2014/main" id="{2ABC02DD-F160-0D46-9482-6D1F863E3319}"/>
              </a:ext>
            </a:extLst>
          </p:cNvPr>
          <p:cNvSpPr txBox="1"/>
          <p:nvPr/>
        </p:nvSpPr>
        <p:spPr>
          <a:xfrm>
            <a:off x="705575" y="3993222"/>
            <a:ext cx="3058795" cy="993862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1210"/>
              </a:spcBef>
            </a:pPr>
            <a:r>
              <a:rPr sz="1100" b="1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こちらにコンサートの概要を入れてください</a:t>
            </a:r>
            <a:r>
              <a:rPr sz="11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。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  <a:p>
            <a:pPr marL="95250">
              <a:lnSpc>
                <a:spcPct val="100000"/>
              </a:lnSpc>
              <a:spcBef>
                <a:spcPts val="284"/>
              </a:spcBef>
            </a:pPr>
            <a:r>
              <a:rPr sz="11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●●●●●●●●●●●●●●●●●●●●●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  <a:p>
            <a:pPr marL="95250">
              <a:lnSpc>
                <a:spcPct val="100000"/>
              </a:lnSpc>
              <a:spcBef>
                <a:spcPts val="280"/>
              </a:spcBef>
            </a:pPr>
            <a:r>
              <a:rPr sz="11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●●●●●●●●●●●●●●●●●●●●●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  <a:p>
            <a:pPr marL="95250">
              <a:lnSpc>
                <a:spcPct val="100000"/>
              </a:lnSpc>
              <a:spcBef>
                <a:spcPts val="280"/>
              </a:spcBef>
            </a:pPr>
            <a:r>
              <a:rPr sz="11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●●●●●●●●●●●●●●●●●●●●●</a:t>
            </a:r>
            <a:endParaRPr sz="11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68" name="object 58">
            <a:extLst>
              <a:ext uri="{FF2B5EF4-FFF2-40B4-BE49-F238E27FC236}">
                <a16:creationId xmlns:a16="http://schemas.microsoft.com/office/drawing/2014/main" id="{E4888EE7-58CB-F04D-8DCF-57ECDC98E77B}"/>
              </a:ext>
            </a:extLst>
          </p:cNvPr>
          <p:cNvSpPr txBox="1"/>
          <p:nvPr/>
        </p:nvSpPr>
        <p:spPr>
          <a:xfrm>
            <a:off x="705575" y="3626480"/>
            <a:ext cx="3058795" cy="370614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100" b="1" spc="30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（</a:t>
            </a:r>
            <a:r>
              <a:rPr sz="1100" b="1" spc="300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開催場所の住所が入ります</a:t>
            </a:r>
            <a:r>
              <a:rPr sz="1100" b="1" spc="30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）</a:t>
            </a:r>
            <a:endParaRPr sz="1100" b="1" spc="300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71" name="object 52">
            <a:extLst>
              <a:ext uri="{FF2B5EF4-FFF2-40B4-BE49-F238E27FC236}">
                <a16:creationId xmlns:a16="http://schemas.microsoft.com/office/drawing/2014/main" id="{CD0E4BB0-7B99-834B-AED6-A0726D7968C3}"/>
              </a:ext>
            </a:extLst>
          </p:cNvPr>
          <p:cNvSpPr txBox="1"/>
          <p:nvPr/>
        </p:nvSpPr>
        <p:spPr>
          <a:xfrm>
            <a:off x="4434085" y="6633345"/>
            <a:ext cx="26365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300" b="1" spc="2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12</a:t>
            </a:r>
            <a:r>
              <a:rPr sz="1300" b="1" spc="4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歳までのお子様は入場料が無料</a:t>
            </a:r>
            <a:endParaRPr sz="1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72" name="object 50">
            <a:extLst>
              <a:ext uri="{FF2B5EF4-FFF2-40B4-BE49-F238E27FC236}">
                <a16:creationId xmlns:a16="http://schemas.microsoft.com/office/drawing/2014/main" id="{7AA88043-D242-8441-8C46-F43F687C6730}"/>
              </a:ext>
            </a:extLst>
          </p:cNvPr>
          <p:cNvSpPr txBox="1"/>
          <p:nvPr/>
        </p:nvSpPr>
        <p:spPr>
          <a:xfrm>
            <a:off x="971624" y="7777097"/>
            <a:ext cx="1930400" cy="1000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1000" b="1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こちらにテキストが入ります</a:t>
            </a:r>
            <a:r>
              <a:rPr sz="10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。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●●●●●●●●●●●●●●●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●●●●●●●●●●●●●●●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●●●●●●●●●●●●●●●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●●●●●●●●●●●●●●●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●●●●●●●●●●●●●●●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73" name="object 5">
            <a:extLst>
              <a:ext uri="{FF2B5EF4-FFF2-40B4-BE49-F238E27FC236}">
                <a16:creationId xmlns:a16="http://schemas.microsoft.com/office/drawing/2014/main" id="{36BC4C9E-AB8A-0D49-9F1D-AA7A796A51AF}"/>
              </a:ext>
            </a:extLst>
          </p:cNvPr>
          <p:cNvSpPr txBox="1"/>
          <p:nvPr/>
        </p:nvSpPr>
        <p:spPr>
          <a:xfrm>
            <a:off x="5997070" y="8769944"/>
            <a:ext cx="908050" cy="2346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ja-JP" altLang="en-US" sz="1300" b="1" spc="15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佐藤</a:t>
            </a:r>
            <a:r>
              <a:rPr lang="en-US" altLang="ja-JP" sz="1300" b="1" spc="1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lang="ja-JP" altLang="en-US" sz="1300" b="1" spc="15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太郎</a:t>
            </a:r>
            <a:endParaRPr sz="1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76" name="object 5">
            <a:extLst>
              <a:ext uri="{FF2B5EF4-FFF2-40B4-BE49-F238E27FC236}">
                <a16:creationId xmlns:a16="http://schemas.microsoft.com/office/drawing/2014/main" id="{3F73DFAD-15AC-4E4B-BAB9-87C57074CC50}"/>
              </a:ext>
            </a:extLst>
          </p:cNvPr>
          <p:cNvSpPr txBox="1"/>
          <p:nvPr/>
        </p:nvSpPr>
        <p:spPr>
          <a:xfrm>
            <a:off x="4701670" y="8769944"/>
            <a:ext cx="908050" cy="2346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300" b="1" spc="15" dirty="0" err="1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田中</a:t>
            </a:r>
            <a:r>
              <a:rPr sz="1300" b="1" spc="-70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1300" b="1" spc="1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ハナコ</a:t>
            </a:r>
            <a:endParaRPr sz="1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77" name="object 5">
            <a:extLst>
              <a:ext uri="{FF2B5EF4-FFF2-40B4-BE49-F238E27FC236}">
                <a16:creationId xmlns:a16="http://schemas.microsoft.com/office/drawing/2014/main" id="{35F3C800-C624-FE4E-B3EF-C020A8218981}"/>
              </a:ext>
            </a:extLst>
          </p:cNvPr>
          <p:cNvSpPr txBox="1"/>
          <p:nvPr/>
        </p:nvSpPr>
        <p:spPr>
          <a:xfrm>
            <a:off x="3413890" y="8769944"/>
            <a:ext cx="908050" cy="2346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ja-JP" altLang="en-US" sz="1300" b="1" spc="15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山田</a:t>
            </a:r>
            <a:r>
              <a:rPr lang="en-US" altLang="ja-JP" sz="1300" b="1" spc="1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lang="ja-JP" altLang="en-US" sz="1300" b="1" spc="15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四郎</a:t>
            </a:r>
            <a:endParaRPr sz="1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sp>
        <p:nvSpPr>
          <p:cNvPr id="78" name="object 4">
            <a:extLst>
              <a:ext uri="{FF2B5EF4-FFF2-40B4-BE49-F238E27FC236}">
                <a16:creationId xmlns:a16="http://schemas.microsoft.com/office/drawing/2014/main" id="{C865D6AC-A265-524D-97F5-A93C8805125E}"/>
              </a:ext>
            </a:extLst>
          </p:cNvPr>
          <p:cNvSpPr txBox="1"/>
          <p:nvPr/>
        </p:nvSpPr>
        <p:spPr>
          <a:xfrm>
            <a:off x="3429724" y="9567387"/>
            <a:ext cx="3061165" cy="3699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959610" algn="l"/>
              </a:tabLst>
            </a:pPr>
            <a:r>
              <a:rPr sz="2300" b="1" spc="1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TEL </a:t>
            </a:r>
            <a:r>
              <a:rPr sz="2300" b="1" spc="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:</a:t>
            </a:r>
            <a:r>
              <a:rPr sz="2300" b="1" spc="-9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 </a:t>
            </a:r>
            <a:r>
              <a:rPr sz="2300" b="1" spc="15" dirty="0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000-0000-0000</a:t>
            </a:r>
            <a:endParaRPr sz="2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C1E6D67B-8E2A-5940-9455-05B1CF2251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6638" y="5208982"/>
            <a:ext cx="878798" cy="343664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26281262-8332-5748-B29D-9FC48AF9DA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328" y="5356612"/>
            <a:ext cx="1370959" cy="326638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3DBEF4ED-E035-F248-8306-13F9A4B4A1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1386" y="5436024"/>
            <a:ext cx="1536700" cy="38100"/>
          </a:xfrm>
          <a:prstGeom prst="rect">
            <a:avLst/>
          </a:prstGeom>
        </p:spPr>
      </p:pic>
      <p:pic>
        <p:nvPicPr>
          <p:cNvPr id="83" name="図 82">
            <a:extLst>
              <a:ext uri="{FF2B5EF4-FFF2-40B4-BE49-F238E27FC236}">
                <a16:creationId xmlns:a16="http://schemas.microsoft.com/office/drawing/2014/main" id="{106D7F5A-40F9-784B-87FF-9F2B8FE9A7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3145" y="5436024"/>
            <a:ext cx="1536700" cy="38100"/>
          </a:xfrm>
          <a:prstGeom prst="rect">
            <a:avLst/>
          </a:prstGeom>
        </p:spPr>
      </p:pic>
      <p:pic>
        <p:nvPicPr>
          <p:cNvPr id="85" name="図 84">
            <a:extLst>
              <a:ext uri="{FF2B5EF4-FFF2-40B4-BE49-F238E27FC236}">
                <a16:creationId xmlns:a16="http://schemas.microsoft.com/office/drawing/2014/main" id="{0374FEC5-6965-E04E-9CF3-437643ECBD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7455" y="9242840"/>
            <a:ext cx="5054600" cy="241300"/>
          </a:xfrm>
          <a:prstGeom prst="rect">
            <a:avLst/>
          </a:prstGeom>
        </p:spPr>
      </p:pic>
      <p:pic>
        <p:nvPicPr>
          <p:cNvPr id="86" name="図 85">
            <a:extLst>
              <a:ext uri="{FF2B5EF4-FFF2-40B4-BE49-F238E27FC236}">
                <a16:creationId xmlns:a16="http://schemas.microsoft.com/office/drawing/2014/main" id="{0825C5BE-AF42-E042-A7D1-4E5491BD3A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6249" y="7248090"/>
            <a:ext cx="76200" cy="1701800"/>
          </a:xfrm>
          <a:prstGeom prst="rect">
            <a:avLst/>
          </a:prstGeom>
        </p:spPr>
      </p:pic>
      <p:sp>
        <p:nvSpPr>
          <p:cNvPr id="87" name="object 5">
            <a:extLst>
              <a:ext uri="{FF2B5EF4-FFF2-40B4-BE49-F238E27FC236}">
                <a16:creationId xmlns:a16="http://schemas.microsoft.com/office/drawing/2014/main" id="{3D5FF05F-9D00-9C42-9940-D8A5C3867BA0}"/>
              </a:ext>
            </a:extLst>
          </p:cNvPr>
          <p:cNvSpPr txBox="1"/>
          <p:nvPr/>
        </p:nvSpPr>
        <p:spPr>
          <a:xfrm>
            <a:off x="3084420" y="9235413"/>
            <a:ext cx="1566989" cy="2346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ja-JP" altLang="en-US" sz="1300" b="1" spc="15">
                <a:solidFill>
                  <a:srgbClr val="FFFFFF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uka Mincho Pr6N"/>
              </a:rPr>
              <a:t>お問合せはこちら</a:t>
            </a:r>
            <a:endParaRPr sz="13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uka Mincho Pr6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95</Words>
  <Application>Microsoft Macintosh PowerPoint</Application>
  <PresentationFormat>ユーザー設定</PresentationFormat>
  <Paragraphs>34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Kozuka Mincho Pr6N</vt:lpstr>
      <vt:lpstr>游ゴシック</vt:lpstr>
      <vt:lpstr>Yu Mincho Demibold</vt:lpstr>
      <vt:lpstr>Calibri</vt:lpstr>
      <vt:lpstr>Times New Roman</vt:lpstr>
      <vt:lpstr>Office Theme</vt:lpstr>
      <vt:lpstr>ピアノリサイタル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ピアノリサイタル</dc:title>
  <cp:lastModifiedBy>春樹 富永</cp:lastModifiedBy>
  <cp:revision>4</cp:revision>
  <dcterms:created xsi:type="dcterms:W3CDTF">2019-12-06T09:02:22Z</dcterms:created>
  <dcterms:modified xsi:type="dcterms:W3CDTF">2019-12-06T09:18:42Z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2019-12-06T00:00:00Z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2019-12-06T00:00:00Z</vt:filetime>
  </property>
</Properties>
</file>