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3400"/>
  <p:notesSz cx="7556500" cy="106934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1"/>
  </p:normalViewPr>
  <p:slideViewPr>
    <p:cSldViewPr>
      <p:cViewPr varScale="1">
        <p:scale>
          <a:sx n="75" d="100"/>
          <a:sy n="75" d="100"/>
        </p:scale>
        <p:origin x="3504" y="16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350" b="1" i="0">
                <a:solidFill>
                  <a:srgbClr val="FFF200"/>
                </a:solidFill>
                <a:latin typeface="Kozuka Mincho Pr6N"/>
                <a:cs typeface="Kozuka Mincho Pr6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350" b="1" i="0">
                <a:solidFill>
                  <a:srgbClr val="FFF200"/>
                </a:solidFill>
                <a:latin typeface="Kozuka Mincho Pr6N"/>
                <a:cs typeface="Kozuka Mincho Pr6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350" b="1" i="0">
                <a:solidFill>
                  <a:srgbClr val="FFF200"/>
                </a:solidFill>
                <a:latin typeface="Kozuka Mincho Pr6N"/>
                <a:cs typeface="Kozuka Mincho Pr6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7559992" cy="106920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02152" y="1237163"/>
            <a:ext cx="5735955" cy="9944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350" b="1" i="0">
                <a:solidFill>
                  <a:srgbClr val="FFF200"/>
                </a:solidFill>
                <a:latin typeface="Kozuka Mincho Pr6N"/>
                <a:cs typeface="Kozuka Mincho Pr6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4672" y="1289977"/>
            <a:ext cx="6654348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0" dirty="0">
                <a:latin typeface="Yu Mincho Demibold" panose="02020400000000000000" pitchFamily="18" charset="-128"/>
                <a:ea typeface="Yu Mincho Demibold" panose="02020400000000000000" pitchFamily="18" charset="-128"/>
              </a:rPr>
              <a:t>JAZZ</a:t>
            </a:r>
            <a:r>
              <a:rPr sz="6000" spc="-65" dirty="0">
                <a:latin typeface="Yu Mincho Demibold" panose="02020400000000000000" pitchFamily="18" charset="-128"/>
                <a:ea typeface="Yu Mincho Demibold" panose="02020400000000000000" pitchFamily="18" charset="-128"/>
              </a:rPr>
              <a:t> </a:t>
            </a:r>
            <a:r>
              <a:rPr sz="6000" dirty="0">
                <a:latin typeface="Yu Mincho Demibold" panose="02020400000000000000" pitchFamily="18" charset="-128"/>
                <a:ea typeface="Yu Mincho Demibold" panose="02020400000000000000" pitchFamily="18" charset="-128"/>
              </a:rPr>
              <a:t>CONCERT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01538" y="9815262"/>
            <a:ext cx="4761230" cy="3145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47100"/>
              </a:lnSpc>
              <a:spcBef>
                <a:spcPts val="90"/>
              </a:spcBef>
            </a:pPr>
            <a:r>
              <a:rPr sz="700" b="1" spc="3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お問合せの詳細が入ります・お問合せの詳細が入ります・お問合せの詳細が入ります・お問合せの詳細が入ります お問合せの詳細が入ります・お問合せの詳細が入ります・お問合せの詳細が入ります・お問合せの詳細が入ります</a:t>
            </a:r>
            <a:endParaRPr sz="700" b="1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1898" y="9481545"/>
            <a:ext cx="4933315" cy="4084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959610" algn="l"/>
              </a:tabLst>
            </a:pPr>
            <a:r>
              <a:rPr sz="2550" b="1" spc="22" baseline="3267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●●●●●●</a:t>
            </a:r>
            <a:r>
              <a:rPr sz="2550" b="1" spc="22" baseline="3267" dirty="0" err="1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会館</a:t>
            </a:r>
            <a:endParaRPr sz="23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69677" y="2107845"/>
            <a:ext cx="5205884" cy="62260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2704465" algn="l"/>
              </a:tabLst>
            </a:pPr>
            <a:r>
              <a:rPr sz="3950" b="1" spc="5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Times New Roman"/>
              </a:rPr>
              <a:t>~ Christmas</a:t>
            </a:r>
            <a:r>
              <a:rPr lang="ja-JP" altLang="en-US" sz="3950" b="1" spc="5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Times New Roman"/>
              </a:rPr>
              <a:t> </a:t>
            </a:r>
            <a:r>
              <a:rPr sz="3950" b="1" spc="5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Times New Roman"/>
              </a:rPr>
              <a:t>concert</a:t>
            </a:r>
            <a:r>
              <a:rPr sz="3950" b="1" spc="-85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Times New Roman"/>
              </a:rPr>
              <a:t> </a:t>
            </a:r>
            <a:r>
              <a:rPr sz="3950" b="1" spc="5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Times New Roman"/>
              </a:rPr>
              <a:t>~</a:t>
            </a:r>
            <a:endParaRPr sz="395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00417" y="919980"/>
            <a:ext cx="2352675" cy="29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73735" algn="l"/>
                <a:tab pos="1372235" algn="l"/>
              </a:tabLst>
            </a:pPr>
            <a:r>
              <a:rPr sz="1750" b="1" spc="260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Times New Roman"/>
              </a:rPr>
              <a:t>jazz	time	</a:t>
            </a:r>
            <a:r>
              <a:rPr sz="1750" b="1" spc="300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Times New Roman"/>
              </a:rPr>
              <a:t>session</a:t>
            </a:r>
            <a:r>
              <a:rPr sz="1750" b="1" spc="-90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Times New Roman"/>
              </a:rPr>
              <a:t> </a:t>
            </a:r>
            <a:endParaRPr sz="175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18891" y="5324382"/>
            <a:ext cx="1558270" cy="1710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48322" y="5317529"/>
            <a:ext cx="171450" cy="1767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71208" y="5326665"/>
            <a:ext cx="43180" cy="167640"/>
          </a:xfrm>
          <a:custGeom>
            <a:avLst/>
            <a:gdLst/>
            <a:ahLst/>
            <a:cxnLst/>
            <a:rect l="l" t="t" r="r" b="b"/>
            <a:pathLst>
              <a:path w="43179" h="167639">
                <a:moveTo>
                  <a:pt x="42672" y="163067"/>
                </a:moveTo>
                <a:lnTo>
                  <a:pt x="0" y="163067"/>
                </a:lnTo>
                <a:lnTo>
                  <a:pt x="0" y="167639"/>
                </a:lnTo>
                <a:lnTo>
                  <a:pt x="42672" y="167639"/>
                </a:lnTo>
                <a:lnTo>
                  <a:pt x="42672" y="163067"/>
                </a:lnTo>
                <a:close/>
              </a:path>
              <a:path w="43179" h="167639">
                <a:moveTo>
                  <a:pt x="38608" y="4584"/>
                </a:moveTo>
                <a:lnTo>
                  <a:pt x="4051" y="4584"/>
                </a:lnTo>
                <a:lnTo>
                  <a:pt x="6667" y="5283"/>
                </a:lnTo>
                <a:lnTo>
                  <a:pt x="8953" y="8064"/>
                </a:lnTo>
                <a:lnTo>
                  <a:pt x="9525" y="10934"/>
                </a:lnTo>
                <a:lnTo>
                  <a:pt x="9525" y="156717"/>
                </a:lnTo>
                <a:lnTo>
                  <a:pt x="8953" y="159588"/>
                </a:lnTo>
                <a:lnTo>
                  <a:pt x="6667" y="162369"/>
                </a:lnTo>
                <a:lnTo>
                  <a:pt x="4051" y="163067"/>
                </a:lnTo>
                <a:lnTo>
                  <a:pt x="38608" y="163067"/>
                </a:lnTo>
                <a:lnTo>
                  <a:pt x="36004" y="162369"/>
                </a:lnTo>
                <a:lnTo>
                  <a:pt x="33718" y="159588"/>
                </a:lnTo>
                <a:lnTo>
                  <a:pt x="33147" y="156717"/>
                </a:lnTo>
                <a:lnTo>
                  <a:pt x="33147" y="10934"/>
                </a:lnTo>
                <a:lnTo>
                  <a:pt x="33718" y="8064"/>
                </a:lnTo>
                <a:lnTo>
                  <a:pt x="36004" y="5283"/>
                </a:lnTo>
                <a:lnTo>
                  <a:pt x="38608" y="4584"/>
                </a:lnTo>
                <a:close/>
              </a:path>
              <a:path w="43179" h="167639">
                <a:moveTo>
                  <a:pt x="42672" y="0"/>
                </a:moveTo>
                <a:lnTo>
                  <a:pt x="0" y="0"/>
                </a:lnTo>
                <a:lnTo>
                  <a:pt x="0" y="4584"/>
                </a:lnTo>
                <a:lnTo>
                  <a:pt x="42672" y="4584"/>
                </a:lnTo>
                <a:lnTo>
                  <a:pt x="426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b="1"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672934" y="5324391"/>
            <a:ext cx="183261" cy="1710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903819" y="5326668"/>
            <a:ext cx="174117" cy="1676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115665" y="5317526"/>
            <a:ext cx="171831" cy="18478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22153" y="5317529"/>
            <a:ext cx="171450" cy="1767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45603" y="9415249"/>
            <a:ext cx="924074" cy="93115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295730" y="9415254"/>
            <a:ext cx="924091" cy="9311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503146" y="10332002"/>
            <a:ext cx="4573905" cy="0"/>
          </a:xfrm>
          <a:custGeom>
            <a:avLst/>
            <a:gdLst/>
            <a:ahLst/>
            <a:cxnLst/>
            <a:rect l="l" t="t" r="r" b="b"/>
            <a:pathLst>
              <a:path w="4573905">
                <a:moveTo>
                  <a:pt x="0" y="0"/>
                </a:moveTo>
                <a:lnTo>
                  <a:pt x="4573803" y="0"/>
                </a:lnTo>
              </a:path>
            </a:pathLst>
          </a:custGeom>
          <a:ln w="29222">
            <a:solidFill>
              <a:srgbClr val="FFF200"/>
            </a:solidFill>
          </a:ln>
        </p:spPr>
        <p:txBody>
          <a:bodyPr wrap="square" lIns="0" tIns="0" rIns="0" bIns="0" rtlCol="0"/>
          <a:lstStyle/>
          <a:p>
            <a:endParaRPr b="1"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45613" y="345614"/>
            <a:ext cx="924085" cy="93135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295756" y="345612"/>
            <a:ext cx="924082" cy="93135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503159" y="360007"/>
            <a:ext cx="4573905" cy="0"/>
          </a:xfrm>
          <a:custGeom>
            <a:avLst/>
            <a:gdLst/>
            <a:ahLst/>
            <a:cxnLst/>
            <a:rect l="l" t="t" r="r" b="b"/>
            <a:pathLst>
              <a:path w="4573905">
                <a:moveTo>
                  <a:pt x="0" y="0"/>
                </a:moveTo>
                <a:lnTo>
                  <a:pt x="4573803" y="0"/>
                </a:lnTo>
              </a:path>
            </a:pathLst>
          </a:custGeom>
          <a:ln w="29209">
            <a:solidFill>
              <a:srgbClr val="FFF200"/>
            </a:solidFill>
          </a:ln>
        </p:spPr>
        <p:txBody>
          <a:bodyPr wrap="square" lIns="0" tIns="0" rIns="0" bIns="0" rtlCol="0"/>
          <a:lstStyle/>
          <a:p>
            <a:endParaRPr b="1"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205440" y="1442923"/>
            <a:ext cx="0" cy="7798434"/>
          </a:xfrm>
          <a:custGeom>
            <a:avLst/>
            <a:gdLst/>
            <a:ahLst/>
            <a:cxnLst/>
            <a:rect l="l" t="t" r="r" b="b"/>
            <a:pathLst>
              <a:path h="7798434">
                <a:moveTo>
                  <a:pt x="0" y="0"/>
                </a:moveTo>
                <a:lnTo>
                  <a:pt x="0" y="7798346"/>
                </a:lnTo>
              </a:path>
            </a:pathLst>
          </a:custGeom>
          <a:ln w="29222">
            <a:solidFill>
              <a:srgbClr val="FFF200"/>
            </a:solidFill>
          </a:ln>
        </p:spPr>
        <p:txBody>
          <a:bodyPr wrap="square" lIns="0" tIns="0" rIns="0" bIns="0" rtlCol="0"/>
          <a:lstStyle/>
          <a:p>
            <a:endParaRPr b="1"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60006" y="1442923"/>
            <a:ext cx="0" cy="7798434"/>
          </a:xfrm>
          <a:custGeom>
            <a:avLst/>
            <a:gdLst/>
            <a:ahLst/>
            <a:cxnLst/>
            <a:rect l="l" t="t" r="r" b="b"/>
            <a:pathLst>
              <a:path h="7798434">
                <a:moveTo>
                  <a:pt x="0" y="0"/>
                </a:moveTo>
                <a:lnTo>
                  <a:pt x="0" y="7798346"/>
                </a:lnTo>
              </a:path>
            </a:pathLst>
          </a:custGeom>
          <a:ln w="29210">
            <a:solidFill>
              <a:srgbClr val="FFF200"/>
            </a:solidFill>
          </a:ln>
        </p:spPr>
        <p:txBody>
          <a:bodyPr wrap="square" lIns="0" tIns="0" rIns="0" bIns="0" rtlCol="0"/>
          <a:lstStyle/>
          <a:p>
            <a:endParaRPr b="1"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67810" y="5692774"/>
            <a:ext cx="2251075" cy="11944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32200"/>
              </a:lnSpc>
              <a:spcBef>
                <a:spcPts val="90"/>
              </a:spcBef>
            </a:pPr>
            <a:r>
              <a:rPr sz="1450" b="1" spc="5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曲 目 </a:t>
            </a:r>
            <a:r>
              <a:rPr sz="1450" b="1" spc="3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1</a:t>
            </a:r>
            <a:r>
              <a:rPr sz="1450" b="1" spc="20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1450" b="1" spc="5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●●●●●●●●  曲目２</a:t>
            </a:r>
            <a:r>
              <a:rPr sz="1450" b="1" spc="8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1450" b="1" spc="5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●●●●●●●●  曲 目 </a:t>
            </a:r>
            <a:r>
              <a:rPr sz="1450" b="1" spc="3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3</a:t>
            </a:r>
            <a:r>
              <a:rPr sz="1450" b="1" spc="20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1450" b="1" spc="5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●●●●●●●●  曲 目 </a:t>
            </a:r>
            <a:r>
              <a:rPr sz="1450" b="1" spc="3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4</a:t>
            </a:r>
            <a:r>
              <a:rPr sz="1450" b="1" spc="20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1450" b="1" spc="5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●●●●●●●●</a:t>
            </a:r>
            <a:endParaRPr sz="145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454283" y="5408461"/>
            <a:ext cx="1330325" cy="0"/>
          </a:xfrm>
          <a:custGeom>
            <a:avLst/>
            <a:gdLst/>
            <a:ahLst/>
            <a:cxnLst/>
            <a:rect l="l" t="t" r="r" b="b"/>
            <a:pathLst>
              <a:path w="1330325">
                <a:moveTo>
                  <a:pt x="0" y="0"/>
                </a:moveTo>
                <a:lnTo>
                  <a:pt x="1330325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b="1"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571060" y="5408461"/>
            <a:ext cx="1378585" cy="0"/>
          </a:xfrm>
          <a:custGeom>
            <a:avLst/>
            <a:gdLst/>
            <a:ahLst/>
            <a:cxnLst/>
            <a:rect l="l" t="t" r="r" b="b"/>
            <a:pathLst>
              <a:path w="1378584">
                <a:moveTo>
                  <a:pt x="0" y="0"/>
                </a:moveTo>
                <a:lnTo>
                  <a:pt x="1378369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b="1"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981340" y="3549543"/>
            <a:ext cx="1236980" cy="4711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900" b="1" spc="20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（</a:t>
            </a:r>
            <a:r>
              <a:rPr sz="2900" b="1" spc="-475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2900" b="1" spc="405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土</a:t>
            </a:r>
            <a:r>
              <a:rPr sz="2900" b="1" spc="20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）</a:t>
            </a:r>
            <a:endParaRPr sz="29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74740" y="4098288"/>
            <a:ext cx="2791460" cy="75184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45"/>
              </a:spcBef>
            </a:pPr>
            <a:r>
              <a:rPr sz="2350" b="1" spc="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第一弾</a:t>
            </a:r>
            <a:r>
              <a:rPr sz="2350" b="1" spc="-13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2350" b="1" spc="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11:00~13:00  第二弾</a:t>
            </a:r>
            <a:r>
              <a:rPr sz="2350" b="1" spc="-13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2350" b="1" spc="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17:00~19:00</a:t>
            </a:r>
            <a:endParaRPr sz="235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67857" y="3110532"/>
            <a:ext cx="2322195" cy="1029969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6550" b="1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1</a:t>
            </a:r>
            <a:r>
              <a:rPr sz="6550" b="1" spc="-10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2</a:t>
            </a:r>
            <a:r>
              <a:rPr sz="6550" b="1" spc="260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/</a:t>
            </a:r>
            <a:r>
              <a:rPr sz="6550" b="1" spc="-430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2</a:t>
            </a:r>
            <a:r>
              <a:rPr sz="6550" b="1" spc="25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1</a:t>
            </a:r>
            <a:endParaRPr sz="655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066131" y="7145045"/>
            <a:ext cx="1883410" cy="1706245"/>
          </a:xfrm>
          <a:custGeom>
            <a:avLst/>
            <a:gdLst/>
            <a:ahLst/>
            <a:cxnLst/>
            <a:rect l="l" t="t" r="r" b="b"/>
            <a:pathLst>
              <a:path w="1883409" h="1706245">
                <a:moveTo>
                  <a:pt x="1883295" y="1705724"/>
                </a:moveTo>
                <a:lnTo>
                  <a:pt x="0" y="1705724"/>
                </a:lnTo>
                <a:lnTo>
                  <a:pt x="0" y="0"/>
                </a:lnTo>
                <a:lnTo>
                  <a:pt x="1883295" y="0"/>
                </a:lnTo>
                <a:lnTo>
                  <a:pt x="1883295" y="17057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b="1"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986417" y="7145045"/>
            <a:ext cx="1883410" cy="1706245"/>
          </a:xfrm>
          <a:custGeom>
            <a:avLst/>
            <a:gdLst/>
            <a:ahLst/>
            <a:cxnLst/>
            <a:rect l="l" t="t" r="r" b="b"/>
            <a:pathLst>
              <a:path w="1883410" h="1706245">
                <a:moveTo>
                  <a:pt x="1883295" y="1705724"/>
                </a:moveTo>
                <a:lnTo>
                  <a:pt x="0" y="1705724"/>
                </a:lnTo>
                <a:lnTo>
                  <a:pt x="0" y="0"/>
                </a:lnTo>
                <a:lnTo>
                  <a:pt x="1883295" y="0"/>
                </a:lnTo>
                <a:lnTo>
                  <a:pt x="1883295" y="17057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b="1"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260640" y="9177921"/>
            <a:ext cx="5059045" cy="220573"/>
          </a:xfrm>
          <a:prstGeom prst="rect">
            <a:avLst/>
          </a:prstGeom>
          <a:solidFill>
            <a:srgbClr val="FFF200"/>
          </a:solidFill>
        </p:spPr>
        <p:txBody>
          <a:bodyPr vert="horz" wrap="square" lIns="0" tIns="20320" rIns="0" bIns="0" rtlCol="0">
            <a:spAutoFit/>
          </a:bodyPr>
          <a:lstStyle/>
          <a:p>
            <a:pPr marR="17780" algn="ctr">
              <a:lnSpc>
                <a:spcPct val="100000"/>
              </a:lnSpc>
              <a:spcBef>
                <a:spcPts val="160"/>
              </a:spcBef>
            </a:pPr>
            <a:r>
              <a:rPr sz="1300" b="1" dirty="0">
                <a:solidFill>
                  <a:srgbClr val="262261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お  問  合</a:t>
            </a:r>
            <a:r>
              <a:rPr sz="1300" b="1" spc="-110" dirty="0">
                <a:solidFill>
                  <a:srgbClr val="262261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1300" b="1" dirty="0">
                <a:solidFill>
                  <a:srgbClr val="262261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せ</a:t>
            </a:r>
            <a:endParaRPr sz="1300" b="1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54672" y="7145045"/>
            <a:ext cx="0" cy="1706245"/>
          </a:xfrm>
          <a:custGeom>
            <a:avLst/>
            <a:gdLst/>
            <a:ahLst/>
            <a:cxnLst/>
            <a:rect l="l" t="t" r="r" b="b"/>
            <a:pathLst>
              <a:path h="1706245">
                <a:moveTo>
                  <a:pt x="0" y="0"/>
                </a:moveTo>
                <a:lnTo>
                  <a:pt x="0" y="1705724"/>
                </a:lnTo>
              </a:path>
            </a:pathLst>
          </a:custGeom>
          <a:ln w="7736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b="1"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35" name="object 58">
            <a:extLst>
              <a:ext uri="{FF2B5EF4-FFF2-40B4-BE49-F238E27FC236}">
                <a16:creationId xmlns:a16="http://schemas.microsoft.com/office/drawing/2014/main" id="{426F14C6-900E-4146-8FC9-B0594ECF2EBC}"/>
              </a:ext>
            </a:extLst>
          </p:cNvPr>
          <p:cNvSpPr txBox="1"/>
          <p:nvPr/>
        </p:nvSpPr>
        <p:spPr>
          <a:xfrm>
            <a:off x="705575" y="3149749"/>
            <a:ext cx="3058795" cy="624530"/>
          </a:xfrm>
          <a:prstGeom prst="rect">
            <a:avLst/>
          </a:prstGeom>
        </p:spPr>
        <p:txBody>
          <a:bodyPr vert="horz" wrap="square" lIns="0" tIns="199390" rIns="0" bIns="0" rtlCol="0">
            <a:spAutoFit/>
          </a:bodyPr>
          <a:lstStyle/>
          <a:p>
            <a:pPr marL="82550">
              <a:lnSpc>
                <a:spcPct val="100000"/>
              </a:lnSpc>
              <a:spcBef>
                <a:spcPts val="1570"/>
              </a:spcBef>
            </a:pPr>
            <a:r>
              <a:rPr sz="2750" b="1" spc="-175" dirty="0" err="1">
                <a:solidFill>
                  <a:srgbClr val="FFFF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開催場所が入ります</a:t>
            </a:r>
            <a:endParaRPr sz="1100" b="1" dirty="0">
              <a:solidFill>
                <a:srgbClr val="FFFF00"/>
              </a:solidFill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36" name="object 58">
            <a:extLst>
              <a:ext uri="{FF2B5EF4-FFF2-40B4-BE49-F238E27FC236}">
                <a16:creationId xmlns:a16="http://schemas.microsoft.com/office/drawing/2014/main" id="{16F78388-A19C-6141-895E-851B77B9A8E9}"/>
              </a:ext>
            </a:extLst>
          </p:cNvPr>
          <p:cNvSpPr txBox="1"/>
          <p:nvPr/>
        </p:nvSpPr>
        <p:spPr>
          <a:xfrm>
            <a:off x="705575" y="3993222"/>
            <a:ext cx="3058795" cy="993862"/>
          </a:xfrm>
          <a:prstGeom prst="rect">
            <a:avLst/>
          </a:prstGeom>
        </p:spPr>
        <p:txBody>
          <a:bodyPr vert="horz" wrap="square" lIns="0" tIns="199390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1210"/>
              </a:spcBef>
            </a:pPr>
            <a:r>
              <a:rPr sz="1100" b="1" dirty="0" err="1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こちらにコンサートの概要を入れてください</a:t>
            </a:r>
            <a:r>
              <a:rPr sz="11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。</a:t>
            </a:r>
            <a:endParaRPr sz="11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  <a:p>
            <a:pPr marL="95250">
              <a:lnSpc>
                <a:spcPct val="100000"/>
              </a:lnSpc>
              <a:spcBef>
                <a:spcPts val="284"/>
              </a:spcBef>
            </a:pPr>
            <a:r>
              <a:rPr sz="11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●●●●●●●●●●●●●●●●●●●●●</a:t>
            </a:r>
            <a:endParaRPr sz="11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  <a:p>
            <a:pPr marL="95250">
              <a:lnSpc>
                <a:spcPct val="100000"/>
              </a:lnSpc>
              <a:spcBef>
                <a:spcPts val="280"/>
              </a:spcBef>
            </a:pPr>
            <a:r>
              <a:rPr sz="11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●●●●●●●●●●●●●●●●●●●●●</a:t>
            </a:r>
            <a:endParaRPr sz="11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  <a:p>
            <a:pPr marL="95250">
              <a:lnSpc>
                <a:spcPct val="100000"/>
              </a:lnSpc>
              <a:spcBef>
                <a:spcPts val="280"/>
              </a:spcBef>
            </a:pPr>
            <a:r>
              <a:rPr sz="11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●●●●●●●●●●●●●●●●●●●●●</a:t>
            </a:r>
            <a:endParaRPr sz="11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37" name="object 58">
            <a:extLst>
              <a:ext uri="{FF2B5EF4-FFF2-40B4-BE49-F238E27FC236}">
                <a16:creationId xmlns:a16="http://schemas.microsoft.com/office/drawing/2014/main" id="{055327B5-71E6-E84F-8FAE-D0E9EDDE1747}"/>
              </a:ext>
            </a:extLst>
          </p:cNvPr>
          <p:cNvSpPr txBox="1"/>
          <p:nvPr/>
        </p:nvSpPr>
        <p:spPr>
          <a:xfrm>
            <a:off x="705575" y="3626480"/>
            <a:ext cx="3058795" cy="370614"/>
          </a:xfrm>
          <a:prstGeom prst="rect">
            <a:avLst/>
          </a:prstGeom>
        </p:spPr>
        <p:txBody>
          <a:bodyPr vert="horz" wrap="square" lIns="0" tIns="199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1100" b="1" spc="30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（</a:t>
            </a:r>
            <a:r>
              <a:rPr sz="1100" b="1" spc="300" dirty="0" err="1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開催場所の住所が入ります</a:t>
            </a:r>
            <a:r>
              <a:rPr sz="1100" b="1" spc="30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）</a:t>
            </a:r>
            <a:endParaRPr sz="1100" b="1" spc="300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38" name="object 52">
            <a:extLst>
              <a:ext uri="{FF2B5EF4-FFF2-40B4-BE49-F238E27FC236}">
                <a16:creationId xmlns:a16="http://schemas.microsoft.com/office/drawing/2014/main" id="{8BB15D33-6CD3-1941-AE23-70D86A488B2A}"/>
              </a:ext>
            </a:extLst>
          </p:cNvPr>
          <p:cNvSpPr txBox="1"/>
          <p:nvPr/>
        </p:nvSpPr>
        <p:spPr>
          <a:xfrm>
            <a:off x="4434085" y="5699897"/>
            <a:ext cx="2636520" cy="9007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0795">
              <a:lnSpc>
                <a:spcPts val="3500"/>
              </a:lnSpc>
              <a:spcBef>
                <a:spcPts val="95"/>
              </a:spcBef>
              <a:tabLst>
                <a:tab pos="661670" algn="l"/>
              </a:tabLst>
            </a:pPr>
            <a:r>
              <a:rPr sz="2800" b="1" spc="2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前売</a:t>
            </a:r>
            <a:r>
              <a:rPr sz="2800" b="1" spc="-68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り</a:t>
            </a:r>
            <a:r>
              <a:rPr sz="2800" b="1" spc="1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：5000円 </a:t>
            </a:r>
            <a:r>
              <a:rPr sz="2800" b="1" spc="2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当	日</a:t>
            </a:r>
            <a:r>
              <a:rPr sz="2800" b="1" spc="-8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:</a:t>
            </a:r>
            <a:r>
              <a:rPr sz="2800" b="1" spc="-3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2800" b="1" spc="1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7000</a:t>
            </a:r>
            <a:r>
              <a:rPr sz="2800" b="1" spc="2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円</a:t>
            </a:r>
            <a:endParaRPr sz="13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39" name="object 52">
            <a:extLst>
              <a:ext uri="{FF2B5EF4-FFF2-40B4-BE49-F238E27FC236}">
                <a16:creationId xmlns:a16="http://schemas.microsoft.com/office/drawing/2014/main" id="{73FF2E99-20D1-8E4C-8871-D48F975E0D99}"/>
              </a:ext>
            </a:extLst>
          </p:cNvPr>
          <p:cNvSpPr txBox="1"/>
          <p:nvPr/>
        </p:nvSpPr>
        <p:spPr>
          <a:xfrm>
            <a:off x="4434085" y="6633345"/>
            <a:ext cx="26365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300" b="1" spc="2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12</a:t>
            </a:r>
            <a:r>
              <a:rPr sz="1300" b="1" spc="4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歳までのお子様は入場料が無料</a:t>
            </a:r>
            <a:endParaRPr sz="13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40" name="object 50">
            <a:extLst>
              <a:ext uri="{FF2B5EF4-FFF2-40B4-BE49-F238E27FC236}">
                <a16:creationId xmlns:a16="http://schemas.microsoft.com/office/drawing/2014/main" id="{9130F643-4C1C-9B4D-9ED7-17940B5075EA}"/>
              </a:ext>
            </a:extLst>
          </p:cNvPr>
          <p:cNvSpPr txBox="1"/>
          <p:nvPr/>
        </p:nvSpPr>
        <p:spPr>
          <a:xfrm>
            <a:off x="971624" y="7388231"/>
            <a:ext cx="193040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 err="1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中見出しが入ります</a:t>
            </a:r>
            <a:endParaRPr sz="10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41" name="object 50">
            <a:extLst>
              <a:ext uri="{FF2B5EF4-FFF2-40B4-BE49-F238E27FC236}">
                <a16:creationId xmlns:a16="http://schemas.microsoft.com/office/drawing/2014/main" id="{7CC58EFC-9A04-2F4B-A7B1-7036F491C704}"/>
              </a:ext>
            </a:extLst>
          </p:cNvPr>
          <p:cNvSpPr txBox="1"/>
          <p:nvPr/>
        </p:nvSpPr>
        <p:spPr>
          <a:xfrm>
            <a:off x="971624" y="7777097"/>
            <a:ext cx="1930400" cy="10002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70"/>
              </a:spcBef>
            </a:pPr>
            <a:r>
              <a:rPr sz="1000" b="1" dirty="0" err="1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こちらにテキストが入ります</a:t>
            </a:r>
            <a:r>
              <a:rPr sz="10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。</a:t>
            </a:r>
            <a:endParaRPr sz="10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●●●●●●●●●●●●●●●</a:t>
            </a:r>
            <a:endParaRPr sz="10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●●●●●●●●●●●●●●●</a:t>
            </a:r>
            <a:endParaRPr sz="10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●●●●●●●●●●●●●●●</a:t>
            </a:r>
            <a:endParaRPr sz="10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●●●●●●●●●●●●●●●</a:t>
            </a:r>
            <a:endParaRPr sz="10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●●●●●●●●●●●●●●●</a:t>
            </a:r>
            <a:endParaRPr sz="10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42" name="object 4">
            <a:extLst>
              <a:ext uri="{FF2B5EF4-FFF2-40B4-BE49-F238E27FC236}">
                <a16:creationId xmlns:a16="http://schemas.microsoft.com/office/drawing/2014/main" id="{B6E86BA7-F2EE-FA46-9554-528B43E9A279}"/>
              </a:ext>
            </a:extLst>
          </p:cNvPr>
          <p:cNvSpPr txBox="1"/>
          <p:nvPr/>
        </p:nvSpPr>
        <p:spPr>
          <a:xfrm>
            <a:off x="3358983" y="9503451"/>
            <a:ext cx="3021687" cy="36997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959610" algn="l"/>
              </a:tabLst>
            </a:pPr>
            <a:r>
              <a:rPr sz="2300" b="1" spc="15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TEL </a:t>
            </a:r>
            <a:r>
              <a:rPr sz="2300" b="1" spc="5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:</a:t>
            </a:r>
            <a:r>
              <a:rPr sz="2300" b="1" spc="-95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2300" b="1" spc="15" dirty="0">
                <a:solidFill>
                  <a:srgbClr val="FFF20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000-0000-0000</a:t>
            </a:r>
            <a:endParaRPr sz="23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88</Words>
  <Application>Microsoft Macintosh PowerPoint</Application>
  <PresentationFormat>ユーザー設定</PresentationFormat>
  <Paragraphs>26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Kozuka Mincho Pr6N</vt:lpstr>
      <vt:lpstr>Yu Mincho Demibold</vt:lpstr>
      <vt:lpstr>Calibri</vt:lpstr>
      <vt:lpstr>Office Theme</vt:lpstr>
      <vt:lpstr>JAZZ CONCERT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concert_Blue_A4</dc:title>
  <cp:lastModifiedBy>春樹 富永</cp:lastModifiedBy>
  <cp:revision>1</cp:revision>
  <dcterms:created xsi:type="dcterms:W3CDTF">2019-12-09T04:04:36Z</dcterms:created>
  <dcterms:modified xsi:type="dcterms:W3CDTF">2019-12-09T04:07:03Z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2019-12-09T00:00:00Z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2019-12-09T00:00:00Z</vt:filetime>
  </property>
</Properties>
</file>