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>
        <p:scale>
          <a:sx n="108" d="100"/>
          <a:sy n="108" d="100"/>
        </p:scale>
        <p:origin x="2672" y="-12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EBAFBA-EB4B-EA43-A461-A763AB7532A9}" type="datetimeFigureOut">
              <a:rPr kumimoji="1" lang="ja-JP" altLang="en-US" smtClean="0"/>
              <a:t>2019/12/10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363663"/>
            <a:ext cx="2622550" cy="3681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77875" y="5249863"/>
            <a:ext cx="6216650" cy="429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402138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AA2C1-AC34-8E40-B742-EFAF78690D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802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AA2C1-AC34-8E40-B742-EFAF78690DE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1727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00AEEF"/>
                </a:solidFill>
                <a:latin typeface="Kozuka Gothic Pro"/>
                <a:cs typeface="Kozuka Gothic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00AEEF"/>
                </a:solidFill>
                <a:latin typeface="Kozuka Gothic Pro"/>
                <a:cs typeface="Kozuka Gothic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00AEEF"/>
                </a:solidFill>
                <a:latin typeface="Kozuka Gothic Pro"/>
                <a:cs typeface="Kozuka Gothic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5981" cy="109079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5565" y="5573227"/>
            <a:ext cx="2327275" cy="1591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1" i="0">
                <a:solidFill>
                  <a:srgbClr val="00AEEF"/>
                </a:solidFill>
                <a:latin typeface="Kozuka Gothic Pro"/>
                <a:cs typeface="Kozuka Gothic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21120000">
            <a:off x="5273503" y="8944581"/>
            <a:ext cx="116308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5"/>
              </a:lnSpc>
            </a:pPr>
            <a:r>
              <a:rPr sz="1400" b="1" spc="105" dirty="0">
                <a:solidFill>
                  <a:srgbClr val="00AEE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o"/>
              </a:rPr>
              <a:t>店内の商品が</a:t>
            </a:r>
            <a:endParaRPr sz="14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o"/>
            </a:endParaRPr>
          </a:p>
        </p:txBody>
      </p:sp>
      <p:sp>
        <p:nvSpPr>
          <p:cNvPr id="3" name="object 3"/>
          <p:cNvSpPr txBox="1"/>
          <p:nvPr/>
        </p:nvSpPr>
        <p:spPr>
          <a:xfrm rot="21120000">
            <a:off x="5311887" y="9169762"/>
            <a:ext cx="173173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5"/>
              </a:lnSpc>
            </a:pPr>
            <a:r>
              <a:rPr sz="1400" b="1" spc="105" dirty="0">
                <a:solidFill>
                  <a:srgbClr val="00AEE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o"/>
              </a:rPr>
              <a:t>期間中お買い得です</a:t>
            </a:r>
            <a:endParaRPr sz="1400" b="1">
              <a:latin typeface="Yu Gothic" panose="020B0400000000000000" pitchFamily="34" charset="-128"/>
              <a:ea typeface="Yu Gothic" panose="020B0400000000000000" pitchFamily="34" charset="-128"/>
              <a:cs typeface="Kozuka Gothic Pr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56164" y="8753872"/>
            <a:ext cx="686435" cy="965200"/>
          </a:xfrm>
          <a:custGeom>
            <a:avLst/>
            <a:gdLst/>
            <a:ahLst/>
            <a:cxnLst/>
            <a:rect l="l" t="t" r="r" b="b"/>
            <a:pathLst>
              <a:path w="686435" h="965200">
                <a:moveTo>
                  <a:pt x="195429" y="526349"/>
                </a:moveTo>
                <a:lnTo>
                  <a:pt x="161684" y="548325"/>
                </a:lnTo>
                <a:lnTo>
                  <a:pt x="124794" y="572897"/>
                </a:lnTo>
                <a:lnTo>
                  <a:pt x="88554" y="598297"/>
                </a:lnTo>
                <a:lnTo>
                  <a:pt x="33856" y="648542"/>
                </a:lnTo>
                <a:lnTo>
                  <a:pt x="3579" y="715352"/>
                </a:lnTo>
                <a:lnTo>
                  <a:pt x="2145" y="732890"/>
                </a:lnTo>
                <a:lnTo>
                  <a:pt x="3126" y="750357"/>
                </a:lnTo>
                <a:lnTo>
                  <a:pt x="23022" y="798549"/>
                </a:lnTo>
                <a:lnTo>
                  <a:pt x="63320" y="830707"/>
                </a:lnTo>
                <a:lnTo>
                  <a:pt x="74484" y="841318"/>
                </a:lnTo>
                <a:lnTo>
                  <a:pt x="79756" y="853759"/>
                </a:lnTo>
                <a:lnTo>
                  <a:pt x="79129" y="867459"/>
                </a:lnTo>
                <a:lnTo>
                  <a:pt x="72591" y="881849"/>
                </a:lnTo>
                <a:lnTo>
                  <a:pt x="60289" y="895854"/>
                </a:lnTo>
                <a:lnTo>
                  <a:pt x="44966" y="906981"/>
                </a:lnTo>
                <a:lnTo>
                  <a:pt x="28137" y="916134"/>
                </a:lnTo>
                <a:lnTo>
                  <a:pt x="11313" y="924217"/>
                </a:lnTo>
                <a:lnTo>
                  <a:pt x="0" y="937577"/>
                </a:lnTo>
                <a:lnTo>
                  <a:pt x="2987" y="953560"/>
                </a:lnTo>
                <a:lnTo>
                  <a:pt x="15915" y="964761"/>
                </a:lnTo>
                <a:lnTo>
                  <a:pt x="34427" y="963777"/>
                </a:lnTo>
                <a:lnTo>
                  <a:pt x="67909" y="945474"/>
                </a:lnTo>
                <a:lnTo>
                  <a:pt x="97875" y="921940"/>
                </a:lnTo>
                <a:lnTo>
                  <a:pt x="119075" y="891886"/>
                </a:lnTo>
                <a:lnTo>
                  <a:pt x="126261" y="854024"/>
                </a:lnTo>
                <a:lnTo>
                  <a:pt x="123133" y="835617"/>
                </a:lnTo>
                <a:lnTo>
                  <a:pt x="115651" y="819526"/>
                </a:lnTo>
                <a:lnTo>
                  <a:pt x="104467" y="805609"/>
                </a:lnTo>
                <a:lnTo>
                  <a:pt x="90231" y="793724"/>
                </a:lnTo>
                <a:lnTo>
                  <a:pt x="77018" y="784839"/>
                </a:lnTo>
                <a:lnTo>
                  <a:pt x="65123" y="775885"/>
                </a:lnTo>
                <a:lnTo>
                  <a:pt x="55580" y="764958"/>
                </a:lnTo>
                <a:lnTo>
                  <a:pt x="49511" y="750357"/>
                </a:lnTo>
                <a:lnTo>
                  <a:pt x="49468" y="716122"/>
                </a:lnTo>
                <a:lnTo>
                  <a:pt x="63193" y="685703"/>
                </a:lnTo>
                <a:lnTo>
                  <a:pt x="111668" y="637857"/>
                </a:lnTo>
                <a:lnTo>
                  <a:pt x="147905" y="612450"/>
                </a:lnTo>
                <a:lnTo>
                  <a:pt x="184798" y="587876"/>
                </a:lnTo>
                <a:lnTo>
                  <a:pt x="254209" y="542544"/>
                </a:lnTo>
                <a:lnTo>
                  <a:pt x="247419" y="542544"/>
                </a:lnTo>
                <a:lnTo>
                  <a:pt x="201302" y="529984"/>
                </a:lnTo>
                <a:lnTo>
                  <a:pt x="195429" y="526349"/>
                </a:lnTo>
                <a:close/>
              </a:path>
              <a:path w="686435" h="965200">
                <a:moveTo>
                  <a:pt x="235862" y="499859"/>
                </a:moveTo>
                <a:lnTo>
                  <a:pt x="195429" y="526349"/>
                </a:lnTo>
                <a:lnTo>
                  <a:pt x="201302" y="529984"/>
                </a:lnTo>
                <a:lnTo>
                  <a:pt x="247419" y="542544"/>
                </a:lnTo>
                <a:lnTo>
                  <a:pt x="235862" y="499859"/>
                </a:lnTo>
                <a:close/>
              </a:path>
              <a:path w="686435" h="965200">
                <a:moveTo>
                  <a:pt x="254793" y="499859"/>
                </a:moveTo>
                <a:lnTo>
                  <a:pt x="235862" y="499859"/>
                </a:lnTo>
                <a:lnTo>
                  <a:pt x="247419" y="542544"/>
                </a:lnTo>
                <a:lnTo>
                  <a:pt x="254209" y="542544"/>
                </a:lnTo>
                <a:lnTo>
                  <a:pt x="258976" y="539419"/>
                </a:lnTo>
                <a:lnTo>
                  <a:pt x="268759" y="527501"/>
                </a:lnTo>
                <a:lnTo>
                  <a:pt x="269042" y="514081"/>
                </a:lnTo>
                <a:lnTo>
                  <a:pt x="261403" y="502659"/>
                </a:lnTo>
                <a:lnTo>
                  <a:pt x="254793" y="499859"/>
                </a:lnTo>
                <a:close/>
              </a:path>
              <a:path w="686435" h="965200">
                <a:moveTo>
                  <a:pt x="664220" y="0"/>
                </a:moveTo>
                <a:lnTo>
                  <a:pt x="612155" y="5584"/>
                </a:lnTo>
                <a:lnTo>
                  <a:pt x="559837" y="13468"/>
                </a:lnTo>
                <a:lnTo>
                  <a:pt x="507623" y="23795"/>
                </a:lnTo>
                <a:lnTo>
                  <a:pt x="455865" y="36709"/>
                </a:lnTo>
                <a:lnTo>
                  <a:pt x="404921" y="52351"/>
                </a:lnTo>
                <a:lnTo>
                  <a:pt x="355144" y="70866"/>
                </a:lnTo>
                <a:lnTo>
                  <a:pt x="306889" y="92394"/>
                </a:lnTo>
                <a:lnTo>
                  <a:pt x="260512" y="117081"/>
                </a:lnTo>
                <a:lnTo>
                  <a:pt x="220114" y="143432"/>
                </a:lnTo>
                <a:lnTo>
                  <a:pt x="183034" y="174329"/>
                </a:lnTo>
                <a:lnTo>
                  <a:pt x="150686" y="209946"/>
                </a:lnTo>
                <a:lnTo>
                  <a:pt x="124483" y="250456"/>
                </a:lnTo>
                <a:lnTo>
                  <a:pt x="106582" y="292978"/>
                </a:lnTo>
                <a:lnTo>
                  <a:pt x="96708" y="338102"/>
                </a:lnTo>
                <a:lnTo>
                  <a:pt x="96426" y="384012"/>
                </a:lnTo>
                <a:lnTo>
                  <a:pt x="107300" y="428891"/>
                </a:lnTo>
                <a:lnTo>
                  <a:pt x="129934" y="471090"/>
                </a:lnTo>
                <a:lnTo>
                  <a:pt x="161705" y="505477"/>
                </a:lnTo>
                <a:lnTo>
                  <a:pt x="195429" y="526349"/>
                </a:lnTo>
                <a:lnTo>
                  <a:pt x="235862" y="499859"/>
                </a:lnTo>
                <a:lnTo>
                  <a:pt x="254793" y="499859"/>
                </a:lnTo>
                <a:lnTo>
                  <a:pt x="247419" y="496735"/>
                </a:lnTo>
                <a:lnTo>
                  <a:pt x="215284" y="487081"/>
                </a:lnTo>
                <a:lnTo>
                  <a:pt x="187440" y="468048"/>
                </a:lnTo>
                <a:lnTo>
                  <a:pt x="165201" y="442296"/>
                </a:lnTo>
                <a:lnTo>
                  <a:pt x="149883" y="412483"/>
                </a:lnTo>
                <a:lnTo>
                  <a:pt x="141592" y="374800"/>
                </a:lnTo>
                <a:lnTo>
                  <a:pt x="143014" y="336626"/>
                </a:lnTo>
                <a:lnTo>
                  <a:pt x="152667" y="299376"/>
                </a:lnTo>
                <a:lnTo>
                  <a:pt x="169072" y="264464"/>
                </a:lnTo>
                <a:lnTo>
                  <a:pt x="197616" y="224745"/>
                </a:lnTo>
                <a:lnTo>
                  <a:pt x="232597" y="190887"/>
                </a:lnTo>
                <a:lnTo>
                  <a:pt x="272595" y="162220"/>
                </a:lnTo>
                <a:lnTo>
                  <a:pt x="316192" y="138075"/>
                </a:lnTo>
                <a:lnTo>
                  <a:pt x="361967" y="117781"/>
                </a:lnTo>
                <a:lnTo>
                  <a:pt x="408503" y="100669"/>
                </a:lnTo>
                <a:lnTo>
                  <a:pt x="454378" y="86067"/>
                </a:lnTo>
                <a:lnTo>
                  <a:pt x="506007" y="71963"/>
                </a:lnTo>
                <a:lnTo>
                  <a:pt x="558261" y="60531"/>
                </a:lnTo>
                <a:lnTo>
                  <a:pt x="611033" y="51799"/>
                </a:lnTo>
                <a:lnTo>
                  <a:pt x="664220" y="45796"/>
                </a:lnTo>
                <a:lnTo>
                  <a:pt x="680652" y="37222"/>
                </a:lnTo>
                <a:lnTo>
                  <a:pt x="686180" y="21002"/>
                </a:lnTo>
                <a:lnTo>
                  <a:pt x="680727" y="5730"/>
                </a:lnTo>
                <a:lnTo>
                  <a:pt x="66422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60474" y="8915637"/>
            <a:ext cx="2083435" cy="882015"/>
          </a:xfrm>
          <a:custGeom>
            <a:avLst/>
            <a:gdLst/>
            <a:ahLst/>
            <a:cxnLst/>
            <a:rect l="l" t="t" r="r" b="b"/>
            <a:pathLst>
              <a:path w="2083434" h="882015">
                <a:moveTo>
                  <a:pt x="1042603" y="838966"/>
                </a:moveTo>
                <a:lnTo>
                  <a:pt x="177876" y="838966"/>
                </a:lnTo>
                <a:lnTo>
                  <a:pt x="228338" y="840328"/>
                </a:lnTo>
                <a:lnTo>
                  <a:pt x="278763" y="843496"/>
                </a:lnTo>
                <a:lnTo>
                  <a:pt x="329001" y="847865"/>
                </a:lnTo>
                <a:lnTo>
                  <a:pt x="581638" y="873757"/>
                </a:lnTo>
                <a:lnTo>
                  <a:pt x="632420" y="877735"/>
                </a:lnTo>
                <a:lnTo>
                  <a:pt x="683273" y="880570"/>
                </a:lnTo>
                <a:lnTo>
                  <a:pt x="734213" y="881941"/>
                </a:lnTo>
                <a:lnTo>
                  <a:pt x="785021" y="881407"/>
                </a:lnTo>
                <a:lnTo>
                  <a:pt x="836066" y="878619"/>
                </a:lnTo>
                <a:lnTo>
                  <a:pt x="887066" y="873380"/>
                </a:lnTo>
                <a:lnTo>
                  <a:pt x="937736" y="865490"/>
                </a:lnTo>
                <a:lnTo>
                  <a:pt x="987794" y="854753"/>
                </a:lnTo>
                <a:lnTo>
                  <a:pt x="1036954" y="840970"/>
                </a:lnTo>
                <a:lnTo>
                  <a:pt x="1042603" y="838966"/>
                </a:lnTo>
                <a:close/>
              </a:path>
              <a:path w="2083434" h="882015">
                <a:moveTo>
                  <a:pt x="176257" y="793594"/>
                </a:moveTo>
                <a:lnTo>
                  <a:pt x="122462" y="794834"/>
                </a:lnTo>
                <a:lnTo>
                  <a:pt x="68865" y="799282"/>
                </a:lnTo>
                <a:lnTo>
                  <a:pt x="15571" y="807558"/>
                </a:lnTo>
                <a:lnTo>
                  <a:pt x="0" y="833881"/>
                </a:lnTo>
                <a:lnTo>
                  <a:pt x="9604" y="848002"/>
                </a:lnTo>
                <a:lnTo>
                  <a:pt x="27738" y="851728"/>
                </a:lnTo>
                <a:lnTo>
                  <a:pt x="77428" y="844063"/>
                </a:lnTo>
                <a:lnTo>
                  <a:pt x="127523" y="840010"/>
                </a:lnTo>
                <a:lnTo>
                  <a:pt x="177876" y="838966"/>
                </a:lnTo>
                <a:lnTo>
                  <a:pt x="1042603" y="838966"/>
                </a:lnTo>
                <a:lnTo>
                  <a:pt x="1050213" y="836265"/>
                </a:lnTo>
                <a:lnTo>
                  <a:pt x="748811" y="836265"/>
                </a:lnTo>
                <a:lnTo>
                  <a:pt x="697625" y="835428"/>
                </a:lnTo>
                <a:lnTo>
                  <a:pt x="646376" y="832961"/>
                </a:lnTo>
                <a:lnTo>
                  <a:pt x="595125" y="829211"/>
                </a:lnTo>
                <a:lnTo>
                  <a:pt x="543930" y="824524"/>
                </a:lnTo>
                <a:lnTo>
                  <a:pt x="337758" y="802918"/>
                </a:lnTo>
                <a:lnTo>
                  <a:pt x="284011" y="798256"/>
                </a:lnTo>
                <a:lnTo>
                  <a:pt x="230142" y="794941"/>
                </a:lnTo>
                <a:lnTo>
                  <a:pt x="176257" y="793594"/>
                </a:lnTo>
                <a:close/>
              </a:path>
              <a:path w="2083434" h="882015">
                <a:moveTo>
                  <a:pt x="1334187" y="467591"/>
                </a:moveTo>
                <a:lnTo>
                  <a:pt x="1321641" y="471645"/>
                </a:lnTo>
                <a:lnTo>
                  <a:pt x="1313224" y="482184"/>
                </a:lnTo>
                <a:lnTo>
                  <a:pt x="1311243" y="495198"/>
                </a:lnTo>
                <a:lnTo>
                  <a:pt x="1330625" y="528010"/>
                </a:lnTo>
                <a:lnTo>
                  <a:pt x="1327986" y="553691"/>
                </a:lnTo>
                <a:lnTo>
                  <a:pt x="1303618" y="600890"/>
                </a:lnTo>
                <a:lnTo>
                  <a:pt x="1265920" y="649085"/>
                </a:lnTo>
                <a:lnTo>
                  <a:pt x="1221792" y="691518"/>
                </a:lnTo>
                <a:lnTo>
                  <a:pt x="1182186" y="721591"/>
                </a:lnTo>
                <a:lnTo>
                  <a:pt x="1139801" y="747653"/>
                </a:lnTo>
                <a:lnTo>
                  <a:pt x="1095211" y="769914"/>
                </a:lnTo>
                <a:lnTo>
                  <a:pt x="1048995" y="788584"/>
                </a:lnTo>
                <a:lnTo>
                  <a:pt x="1001726" y="803875"/>
                </a:lnTo>
                <a:lnTo>
                  <a:pt x="951743" y="816384"/>
                </a:lnTo>
                <a:lnTo>
                  <a:pt x="901400" y="825532"/>
                </a:lnTo>
                <a:lnTo>
                  <a:pt x="850758" y="831663"/>
                </a:lnTo>
                <a:lnTo>
                  <a:pt x="799875" y="835126"/>
                </a:lnTo>
                <a:lnTo>
                  <a:pt x="748811" y="836265"/>
                </a:lnTo>
                <a:lnTo>
                  <a:pt x="1050213" y="836265"/>
                </a:lnTo>
                <a:lnTo>
                  <a:pt x="1131450" y="803474"/>
                </a:lnTo>
                <a:lnTo>
                  <a:pt x="1176217" y="779364"/>
                </a:lnTo>
                <a:lnTo>
                  <a:pt x="1218952" y="751416"/>
                </a:lnTo>
                <a:lnTo>
                  <a:pt x="1259371" y="719432"/>
                </a:lnTo>
                <a:lnTo>
                  <a:pt x="1311397" y="666821"/>
                </a:lnTo>
                <a:lnTo>
                  <a:pt x="1354164" y="606466"/>
                </a:lnTo>
                <a:lnTo>
                  <a:pt x="1376133" y="537979"/>
                </a:lnTo>
                <a:lnTo>
                  <a:pt x="1372993" y="514449"/>
                </a:lnTo>
                <a:lnTo>
                  <a:pt x="1334187" y="513387"/>
                </a:lnTo>
                <a:lnTo>
                  <a:pt x="1350392" y="474284"/>
                </a:lnTo>
                <a:lnTo>
                  <a:pt x="1821921" y="474284"/>
                </a:lnTo>
                <a:lnTo>
                  <a:pt x="1834960" y="469317"/>
                </a:lnTo>
                <a:lnTo>
                  <a:pt x="1442545" y="469317"/>
                </a:lnTo>
                <a:lnTo>
                  <a:pt x="1388362" y="469043"/>
                </a:lnTo>
                <a:lnTo>
                  <a:pt x="1334187" y="467591"/>
                </a:lnTo>
                <a:close/>
              </a:path>
              <a:path w="2083434" h="882015">
                <a:moveTo>
                  <a:pt x="1821921" y="474284"/>
                </a:moveTo>
                <a:lnTo>
                  <a:pt x="1350392" y="474284"/>
                </a:lnTo>
                <a:lnTo>
                  <a:pt x="1371486" y="503155"/>
                </a:lnTo>
                <a:lnTo>
                  <a:pt x="1372993" y="514449"/>
                </a:lnTo>
                <a:lnTo>
                  <a:pt x="1385840" y="514801"/>
                </a:lnTo>
                <a:lnTo>
                  <a:pt x="1437504" y="515146"/>
                </a:lnTo>
                <a:lnTo>
                  <a:pt x="1489161" y="514408"/>
                </a:lnTo>
                <a:lnTo>
                  <a:pt x="1540792" y="512573"/>
                </a:lnTo>
                <a:lnTo>
                  <a:pt x="1592378" y="509628"/>
                </a:lnTo>
                <a:lnTo>
                  <a:pt x="1638004" y="506277"/>
                </a:lnTo>
                <a:lnTo>
                  <a:pt x="1683772" y="501941"/>
                </a:lnTo>
                <a:lnTo>
                  <a:pt x="1729354" y="495871"/>
                </a:lnTo>
                <a:lnTo>
                  <a:pt x="1774424" y="487317"/>
                </a:lnTo>
                <a:lnTo>
                  <a:pt x="1818654" y="475529"/>
                </a:lnTo>
                <a:lnTo>
                  <a:pt x="1821921" y="474284"/>
                </a:lnTo>
                <a:close/>
              </a:path>
              <a:path w="2083434" h="882015">
                <a:moveTo>
                  <a:pt x="1350392" y="474284"/>
                </a:moveTo>
                <a:lnTo>
                  <a:pt x="1334187" y="513387"/>
                </a:lnTo>
                <a:lnTo>
                  <a:pt x="1372993" y="514449"/>
                </a:lnTo>
                <a:lnTo>
                  <a:pt x="1371486" y="503155"/>
                </a:lnTo>
                <a:lnTo>
                  <a:pt x="1350392" y="474284"/>
                </a:lnTo>
                <a:close/>
              </a:path>
              <a:path w="2083434" h="882015">
                <a:moveTo>
                  <a:pt x="2039421" y="0"/>
                </a:moveTo>
                <a:lnTo>
                  <a:pt x="2025857" y="9441"/>
                </a:lnTo>
                <a:lnTo>
                  <a:pt x="2023848" y="27219"/>
                </a:lnTo>
                <a:lnTo>
                  <a:pt x="2034029" y="72695"/>
                </a:lnTo>
                <a:lnTo>
                  <a:pt x="2037235" y="119040"/>
                </a:lnTo>
                <a:lnTo>
                  <a:pt x="2033741" y="165378"/>
                </a:lnTo>
                <a:lnTo>
                  <a:pt x="2023821" y="210837"/>
                </a:lnTo>
                <a:lnTo>
                  <a:pt x="2007748" y="254543"/>
                </a:lnTo>
                <a:lnTo>
                  <a:pt x="1985796" y="295622"/>
                </a:lnTo>
                <a:lnTo>
                  <a:pt x="1958239" y="333200"/>
                </a:lnTo>
                <a:lnTo>
                  <a:pt x="1922948" y="368167"/>
                </a:lnTo>
                <a:lnTo>
                  <a:pt x="1883784" y="395904"/>
                </a:lnTo>
                <a:lnTo>
                  <a:pt x="1841416" y="417347"/>
                </a:lnTo>
                <a:lnTo>
                  <a:pt x="1796515" y="433431"/>
                </a:lnTo>
                <a:lnTo>
                  <a:pt x="1749747" y="445096"/>
                </a:lnTo>
                <a:lnTo>
                  <a:pt x="1701782" y="453276"/>
                </a:lnTo>
                <a:lnTo>
                  <a:pt x="1653290" y="458908"/>
                </a:lnTo>
                <a:lnTo>
                  <a:pt x="1604938" y="462930"/>
                </a:lnTo>
                <a:lnTo>
                  <a:pt x="1550855" y="466277"/>
                </a:lnTo>
                <a:lnTo>
                  <a:pt x="1496717" y="468401"/>
                </a:lnTo>
                <a:lnTo>
                  <a:pt x="1442545" y="469317"/>
                </a:lnTo>
                <a:lnTo>
                  <a:pt x="1834960" y="469317"/>
                </a:lnTo>
                <a:lnTo>
                  <a:pt x="1905006" y="436437"/>
                </a:lnTo>
                <a:lnTo>
                  <a:pt x="1943100" y="409719"/>
                </a:lnTo>
                <a:lnTo>
                  <a:pt x="1977366" y="378640"/>
                </a:lnTo>
                <a:lnTo>
                  <a:pt x="2007474" y="343516"/>
                </a:lnTo>
                <a:lnTo>
                  <a:pt x="2033095" y="304661"/>
                </a:lnTo>
                <a:lnTo>
                  <a:pt x="2053898" y="262391"/>
                </a:lnTo>
                <a:lnTo>
                  <a:pt x="2069555" y="217020"/>
                </a:lnTo>
                <a:lnTo>
                  <a:pt x="2079836" y="166898"/>
                </a:lnTo>
                <a:lnTo>
                  <a:pt x="2083163" y="115889"/>
                </a:lnTo>
                <a:lnTo>
                  <a:pt x="2079299" y="64953"/>
                </a:lnTo>
                <a:lnTo>
                  <a:pt x="2068006" y="15052"/>
                </a:lnTo>
                <a:lnTo>
                  <a:pt x="2056237" y="1126"/>
                </a:lnTo>
                <a:lnTo>
                  <a:pt x="2039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77367" y="9422157"/>
            <a:ext cx="377190" cy="158115"/>
          </a:xfrm>
          <a:custGeom>
            <a:avLst/>
            <a:gdLst/>
            <a:ahLst/>
            <a:cxnLst/>
            <a:rect l="l" t="t" r="r" b="b"/>
            <a:pathLst>
              <a:path w="377190" h="158115">
                <a:moveTo>
                  <a:pt x="22059" y="110698"/>
                </a:moveTo>
                <a:lnTo>
                  <a:pt x="5504" y="117013"/>
                </a:lnTo>
                <a:lnTo>
                  <a:pt x="0" y="132477"/>
                </a:lnTo>
                <a:lnTo>
                  <a:pt x="5525" y="148501"/>
                </a:lnTo>
                <a:lnTo>
                  <a:pt x="22059" y="156495"/>
                </a:lnTo>
                <a:lnTo>
                  <a:pt x="70596" y="157922"/>
                </a:lnTo>
                <a:lnTo>
                  <a:pt x="120068" y="156669"/>
                </a:lnTo>
                <a:lnTo>
                  <a:pt x="169359" y="151675"/>
                </a:lnTo>
                <a:lnTo>
                  <a:pt x="217350" y="141879"/>
                </a:lnTo>
                <a:lnTo>
                  <a:pt x="262927" y="126220"/>
                </a:lnTo>
                <a:lnTo>
                  <a:pt x="288855" y="112295"/>
                </a:lnTo>
                <a:lnTo>
                  <a:pt x="70174" y="112295"/>
                </a:lnTo>
                <a:lnTo>
                  <a:pt x="22059" y="110698"/>
                </a:lnTo>
                <a:close/>
              </a:path>
              <a:path w="377190" h="158115">
                <a:moveTo>
                  <a:pt x="349532" y="0"/>
                </a:moveTo>
                <a:lnTo>
                  <a:pt x="334441" y="10356"/>
                </a:lnTo>
                <a:lnTo>
                  <a:pt x="302095" y="48741"/>
                </a:lnTo>
                <a:lnTo>
                  <a:pt x="262725" y="76403"/>
                </a:lnTo>
                <a:lnTo>
                  <a:pt x="218090" y="94965"/>
                </a:lnTo>
                <a:lnTo>
                  <a:pt x="169948" y="106052"/>
                </a:lnTo>
                <a:lnTo>
                  <a:pt x="120057" y="111287"/>
                </a:lnTo>
                <a:lnTo>
                  <a:pt x="70174" y="112295"/>
                </a:lnTo>
                <a:lnTo>
                  <a:pt x="288855" y="112295"/>
                </a:lnTo>
                <a:lnTo>
                  <a:pt x="304970" y="103640"/>
                </a:lnTo>
                <a:lnTo>
                  <a:pt x="342363" y="73076"/>
                </a:lnTo>
                <a:lnTo>
                  <a:pt x="373989" y="33470"/>
                </a:lnTo>
                <a:lnTo>
                  <a:pt x="376743" y="15858"/>
                </a:lnTo>
                <a:lnTo>
                  <a:pt x="366112" y="3268"/>
                </a:lnTo>
                <a:lnTo>
                  <a:pt x="34953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70742" y="8917916"/>
            <a:ext cx="92710" cy="304165"/>
          </a:xfrm>
          <a:custGeom>
            <a:avLst/>
            <a:gdLst/>
            <a:ahLst/>
            <a:cxnLst/>
            <a:rect l="l" t="t" r="r" b="b"/>
            <a:pathLst>
              <a:path w="92710" h="304165">
                <a:moveTo>
                  <a:pt x="69791" y="0"/>
                </a:moveTo>
                <a:lnTo>
                  <a:pt x="29460" y="32566"/>
                </a:lnTo>
                <a:lnTo>
                  <a:pt x="3049" y="98019"/>
                </a:lnTo>
                <a:lnTo>
                  <a:pt x="0" y="133386"/>
                </a:lnTo>
                <a:lnTo>
                  <a:pt x="4130" y="174920"/>
                </a:lnTo>
                <a:lnTo>
                  <a:pt x="14687" y="215199"/>
                </a:lnTo>
                <a:lnTo>
                  <a:pt x="29407" y="254383"/>
                </a:lnTo>
                <a:lnTo>
                  <a:pt x="46024" y="292631"/>
                </a:lnTo>
                <a:lnTo>
                  <a:pt x="69024" y="303581"/>
                </a:lnTo>
                <a:lnTo>
                  <a:pt x="77368" y="300848"/>
                </a:lnTo>
                <a:lnTo>
                  <a:pt x="84272" y="294678"/>
                </a:lnTo>
                <a:lnTo>
                  <a:pt x="87728" y="286888"/>
                </a:lnTo>
                <a:lnTo>
                  <a:pt x="88055" y="278245"/>
                </a:lnTo>
                <a:lnTo>
                  <a:pt x="85572" y="269517"/>
                </a:lnTo>
                <a:lnTo>
                  <a:pt x="66902" y="224634"/>
                </a:lnTo>
                <a:lnTo>
                  <a:pt x="51695" y="175433"/>
                </a:lnTo>
                <a:lnTo>
                  <a:pt x="45861" y="125609"/>
                </a:lnTo>
                <a:lnTo>
                  <a:pt x="55306" y="78861"/>
                </a:lnTo>
                <a:lnTo>
                  <a:pt x="85940" y="38885"/>
                </a:lnTo>
                <a:lnTo>
                  <a:pt x="91123" y="31662"/>
                </a:lnTo>
                <a:lnTo>
                  <a:pt x="92579" y="22802"/>
                </a:lnTo>
                <a:lnTo>
                  <a:pt x="90716" y="13888"/>
                </a:lnTo>
                <a:lnTo>
                  <a:pt x="85940" y="6500"/>
                </a:lnTo>
                <a:lnTo>
                  <a:pt x="78232" y="1398"/>
                </a:lnTo>
                <a:lnTo>
                  <a:pt x="6979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35471" y="5032364"/>
            <a:ext cx="3352799" cy="3352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4733981" y="6817150"/>
            <a:ext cx="2817150" cy="106311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800" b="1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</a:t>
            </a:r>
            <a:endParaRPr sz="6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7CE8CB32-CB8E-354C-BCDA-37268F3C43FA}"/>
              </a:ext>
            </a:extLst>
          </p:cNvPr>
          <p:cNvSpPr txBox="1"/>
          <p:nvPr/>
        </p:nvSpPr>
        <p:spPr>
          <a:xfrm>
            <a:off x="4600881" y="5340329"/>
            <a:ext cx="2083435" cy="186333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ja-JP" sz="12000" b="1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sz="1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F299F6F1-286A-9242-BD59-1BEB49B49965}"/>
              </a:ext>
            </a:extLst>
          </p:cNvPr>
          <p:cNvSpPr txBox="1"/>
          <p:nvPr/>
        </p:nvSpPr>
        <p:spPr>
          <a:xfrm>
            <a:off x="6336577" y="5569741"/>
            <a:ext cx="903912" cy="103233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ja-JP" sz="6600" b="1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6B1F5AE1-EB68-CA48-8C44-22FC39BD5B9B}"/>
              </a:ext>
            </a:extLst>
          </p:cNvPr>
          <p:cNvSpPr txBox="1"/>
          <p:nvPr/>
        </p:nvSpPr>
        <p:spPr>
          <a:xfrm>
            <a:off x="6254900" y="6364454"/>
            <a:ext cx="1067267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ja-JP" sz="3600" b="1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1295900-906B-2A46-BDBC-EDA6DC7CA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4100"/>
            <a:ext cx="7772400" cy="566974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297A5CF-D38D-4E43-B539-15B13EE3B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624" y="-164623"/>
            <a:ext cx="7209151" cy="509660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5413FC5E-AF01-E146-98EF-64CA7D7871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0742" y="73150"/>
            <a:ext cx="2547018" cy="242598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B4D978C-02A9-2F40-9C3C-1764CB2C65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7202" y="699229"/>
            <a:ext cx="1440945" cy="952277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155287E1-E4B3-2143-B4C3-FB08366176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145" y="2184364"/>
            <a:ext cx="2747618" cy="2747618"/>
          </a:xfrm>
          <a:prstGeom prst="rect">
            <a:avLst/>
          </a:prstGeom>
        </p:spPr>
      </p:pic>
      <p:sp>
        <p:nvSpPr>
          <p:cNvPr id="24" name="object 9">
            <a:extLst>
              <a:ext uri="{FF2B5EF4-FFF2-40B4-BE49-F238E27FC236}">
                <a16:creationId xmlns:a16="http://schemas.microsoft.com/office/drawing/2014/main" id="{9E556B1D-577D-604E-B5FC-CE2B6DEF83FB}"/>
              </a:ext>
            </a:extLst>
          </p:cNvPr>
          <p:cNvSpPr txBox="1"/>
          <p:nvPr/>
        </p:nvSpPr>
        <p:spPr>
          <a:xfrm>
            <a:off x="970228" y="3033199"/>
            <a:ext cx="1371600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ja-JP" sz="5400" b="1" spc="-150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3/</a:t>
            </a:r>
            <a:r>
              <a:rPr lang="en-US" altLang="ja-JP" sz="5400" b="1" spc="-300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ja-JP" sz="5400" b="1" spc="-150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54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B855D826-2FF2-5446-A7E3-B550927DB2F6}"/>
              </a:ext>
            </a:extLst>
          </p:cNvPr>
          <p:cNvSpPr txBox="1"/>
          <p:nvPr/>
        </p:nvSpPr>
        <p:spPr>
          <a:xfrm>
            <a:off x="1164595" y="3765090"/>
            <a:ext cx="91440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ja-JP" altLang="en-US" sz="3600" b="1" spc="30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まで</a:t>
            </a:r>
            <a:endParaRPr sz="36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10</Words>
  <Application>Microsoft Macintosh PowerPoint</Application>
  <PresentationFormat>ユーザー設定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Kozuka Gothic Pro</vt:lpstr>
      <vt:lpstr>Yu Gothic</vt:lpstr>
      <vt:lpstr>Yu Gothic</vt:lpstr>
      <vt:lpstr>Arial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春樹 富永</cp:lastModifiedBy>
  <cp:revision>5</cp:revision>
  <dcterms:created xsi:type="dcterms:W3CDTF">2019-12-10T06:37:07Z</dcterms:created>
  <dcterms:modified xsi:type="dcterms:W3CDTF">2019-12-10T06:58:15Z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2019-12-10T00:00:00Z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2019-12-10T00:00:00Z</vt:filetime>
  </property>
</Properties>
</file>