
<file path=[Content_Types].xml><?xml version="1.0" encoding="utf-8"?>
<Types xmlns="http://schemas.openxmlformats.org/package/2006/content-types">
  <Default Extension="emf" ContentType="image/x-emf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1B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85"/>
    <p:restoredTop sz="94694"/>
  </p:normalViewPr>
  <p:slideViewPr>
    <p:cSldViewPr>
      <p:cViewPr>
        <p:scale>
          <a:sx n="126" d="100"/>
          <a:sy n="126" d="100"/>
        </p:scale>
        <p:origin x="1736" y="12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747649"/>
            <a:ext cx="7776209" cy="10160635"/>
          </a:xfrm>
          <a:custGeom>
            <a:avLst/>
            <a:gdLst/>
            <a:ahLst/>
            <a:cxnLst/>
            <a:rect l="l" t="t" r="r" b="b"/>
            <a:pathLst>
              <a:path w="7776209" h="10160635">
                <a:moveTo>
                  <a:pt x="0" y="10160355"/>
                </a:moveTo>
                <a:lnTo>
                  <a:pt x="7776006" y="10160355"/>
                </a:lnTo>
                <a:lnTo>
                  <a:pt x="7776006" y="0"/>
                </a:lnTo>
                <a:lnTo>
                  <a:pt x="0" y="0"/>
                </a:lnTo>
                <a:lnTo>
                  <a:pt x="0" y="10160355"/>
                </a:lnTo>
                <a:close/>
              </a:path>
            </a:pathLst>
          </a:custGeom>
          <a:solidFill>
            <a:srgbClr val="FBD4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12"/>
            <a:ext cx="7775994" cy="747412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6617165"/>
            <a:ext cx="7776209" cy="3896360"/>
          </a:xfrm>
          <a:custGeom>
            <a:avLst/>
            <a:gdLst/>
            <a:ahLst/>
            <a:cxnLst/>
            <a:rect l="l" t="t" r="r" b="b"/>
            <a:pathLst>
              <a:path w="7776209" h="3896359">
                <a:moveTo>
                  <a:pt x="7776006" y="0"/>
                </a:moveTo>
                <a:lnTo>
                  <a:pt x="0" y="1118247"/>
                </a:lnTo>
                <a:lnTo>
                  <a:pt x="0" y="3895877"/>
                </a:lnTo>
                <a:lnTo>
                  <a:pt x="7776006" y="2777629"/>
                </a:lnTo>
                <a:lnTo>
                  <a:pt x="777600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937" y="436372"/>
            <a:ext cx="7000875" cy="17454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 rot="21120000">
            <a:off x="512174" y="9391552"/>
            <a:ext cx="941610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ts val="5180"/>
              </a:lnSpc>
              <a:spcBef>
                <a:spcPts val="100"/>
              </a:spcBef>
            </a:pPr>
            <a:r>
              <a:rPr sz="5250" b="1" spc="-100" dirty="0">
                <a:solidFill>
                  <a:srgbClr val="231F20"/>
                </a:solidFill>
                <a:latin typeface="Kozuka Gothic Pr6N"/>
                <a:cs typeface="Kozuka Gothic Pr6N"/>
              </a:rPr>
              <a:t>品</a:t>
            </a:r>
            <a:endParaRPr sz="5250">
              <a:latin typeface="Kozuka Gothic Pr6N"/>
              <a:cs typeface="Kozuka Gothic Pr6N"/>
            </a:endParaRPr>
          </a:p>
        </p:txBody>
      </p:sp>
      <p:sp>
        <p:nvSpPr>
          <p:cNvPr id="3" name="object 3"/>
          <p:cNvSpPr txBox="1"/>
          <p:nvPr/>
        </p:nvSpPr>
        <p:spPr>
          <a:xfrm rot="21120000">
            <a:off x="420575" y="8714043"/>
            <a:ext cx="952811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ts val="5180"/>
              </a:lnSpc>
              <a:spcBef>
                <a:spcPts val="100"/>
              </a:spcBef>
            </a:pPr>
            <a:r>
              <a:rPr sz="5250" b="1" spc="30" dirty="0">
                <a:solidFill>
                  <a:srgbClr val="231F20"/>
                </a:solidFill>
                <a:latin typeface="Kozuka Gothic Pr6N"/>
                <a:cs typeface="Kozuka Gothic Pr6N"/>
              </a:rPr>
              <a:t>全</a:t>
            </a:r>
            <a:endParaRPr sz="5250" dirty="0">
              <a:latin typeface="Kozuka Gothic Pr6N"/>
              <a:cs typeface="Kozuka Gothic Pr6N"/>
            </a:endParaRPr>
          </a:p>
        </p:txBody>
      </p:sp>
      <p:sp>
        <p:nvSpPr>
          <p:cNvPr id="4" name="object 4"/>
          <p:cNvSpPr txBox="1"/>
          <p:nvPr/>
        </p:nvSpPr>
        <p:spPr>
          <a:xfrm rot="21120000">
            <a:off x="1087479" y="8356711"/>
            <a:ext cx="2135947" cy="16510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>
              <a:lnSpc>
                <a:spcPts val="12815"/>
              </a:lnSpc>
              <a:spcBef>
                <a:spcPts val="75"/>
              </a:spcBef>
            </a:pPr>
            <a:r>
              <a:rPr sz="12850" b="1" spc="-300" dirty="0">
                <a:solidFill>
                  <a:srgbClr val="EF4D7D"/>
                </a:solidFill>
                <a:latin typeface="KozMinPr6N-Heavy"/>
                <a:cs typeface="KozMinPr6N-Heavy"/>
              </a:rPr>
              <a:t>50</a:t>
            </a:r>
            <a:endParaRPr sz="12850" spc="-300" dirty="0">
              <a:latin typeface="KozMinPr6N-Heavy"/>
              <a:cs typeface="KozMinPr6N-Heavy"/>
            </a:endParaRPr>
          </a:p>
        </p:txBody>
      </p:sp>
      <p:sp>
        <p:nvSpPr>
          <p:cNvPr id="5" name="object 5"/>
          <p:cNvSpPr txBox="1"/>
          <p:nvPr/>
        </p:nvSpPr>
        <p:spPr>
          <a:xfrm rot="21120000">
            <a:off x="4517668" y="7741220"/>
            <a:ext cx="3430270" cy="164916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>
              <a:lnSpc>
                <a:spcPts val="12825"/>
              </a:lnSpc>
              <a:spcBef>
                <a:spcPts val="60"/>
              </a:spcBef>
            </a:pPr>
            <a:r>
              <a:rPr sz="12850" b="1" spc="-204" dirty="0">
                <a:solidFill>
                  <a:srgbClr val="EF4D7D"/>
                </a:solidFill>
                <a:latin typeface="KozMinPr6N-Heavy"/>
                <a:cs typeface="KozMinPr6N-Heavy"/>
              </a:rPr>
              <a:t>O</a:t>
            </a:r>
            <a:r>
              <a:rPr lang="en-US" sz="12850" b="1" spc="-204" dirty="0">
                <a:solidFill>
                  <a:srgbClr val="EF4D7D"/>
                </a:solidFill>
                <a:latin typeface="KozMinPr6N-Heavy"/>
                <a:cs typeface="KozMinPr6N-Heavy"/>
              </a:rPr>
              <a:t>F</a:t>
            </a:r>
            <a:r>
              <a:rPr sz="12850" b="1" spc="-204" dirty="0">
                <a:solidFill>
                  <a:srgbClr val="EF4D7D"/>
                </a:solidFill>
                <a:latin typeface="KozMinPr6N-Heavy"/>
                <a:cs typeface="KozMinPr6N-Heavy"/>
              </a:rPr>
              <a:t>F</a:t>
            </a:r>
            <a:endParaRPr sz="12850" dirty="0">
              <a:latin typeface="KozMinPr6N-Heavy"/>
              <a:cs typeface="KozMinPr6N-Heavy"/>
            </a:endParaRPr>
          </a:p>
        </p:txBody>
      </p:sp>
      <p:sp>
        <p:nvSpPr>
          <p:cNvPr id="6" name="object 6"/>
          <p:cNvSpPr txBox="1"/>
          <p:nvPr/>
        </p:nvSpPr>
        <p:spPr>
          <a:xfrm rot="21120000">
            <a:off x="297033" y="7638896"/>
            <a:ext cx="5637630" cy="520014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>
              <a:lnSpc>
                <a:spcPts val="3875"/>
              </a:lnSpc>
              <a:spcBef>
                <a:spcPts val="155"/>
              </a:spcBef>
            </a:pPr>
            <a:r>
              <a:rPr sz="4800" b="1" spc="35" dirty="0">
                <a:solidFill>
                  <a:srgbClr val="231F20"/>
                </a:solidFill>
                <a:latin typeface="Kozuka Gothic Pr6N"/>
                <a:cs typeface="Kozuka Gothic Pr6N"/>
              </a:rPr>
              <a:t>バレンタインセール</a:t>
            </a:r>
            <a:endParaRPr sz="4800" dirty="0">
              <a:latin typeface="Kozuka Gothic Pr6N"/>
              <a:cs typeface="Kozuka Gothic Pr6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30362" y="196850"/>
            <a:ext cx="1822450" cy="440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00" b="1" spc="10" dirty="0">
                <a:solidFill>
                  <a:srgbClr val="594A42"/>
                </a:solidFill>
                <a:latin typeface="Times" pitchFamily="2" charset="0"/>
                <a:cs typeface="KozMinPr6N-Heavy"/>
              </a:rPr>
              <a:t>shop</a:t>
            </a:r>
            <a:r>
              <a:rPr sz="2700" b="1" spc="-65" dirty="0">
                <a:solidFill>
                  <a:srgbClr val="594A42"/>
                </a:solidFill>
                <a:latin typeface="Times" pitchFamily="2" charset="0"/>
                <a:cs typeface="KozMinPr6N-Heavy"/>
              </a:rPr>
              <a:t> </a:t>
            </a:r>
            <a:r>
              <a:rPr sz="2700" b="1" spc="10" dirty="0">
                <a:solidFill>
                  <a:srgbClr val="594A42"/>
                </a:solidFill>
                <a:latin typeface="Times" pitchFamily="2" charset="0"/>
                <a:cs typeface="KozMinPr6N-Heavy"/>
              </a:rPr>
              <a:t>name</a:t>
            </a:r>
            <a:endParaRPr sz="2700" b="1" dirty="0">
              <a:latin typeface="Times" pitchFamily="2" charset="0"/>
              <a:cs typeface="KozMinPr6N-Heavy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1FAEBD5B-8CC7-D146-B85B-1011921F7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5798" y="5130795"/>
            <a:ext cx="2260600" cy="2260600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E0F924B-989B-E640-AAC8-33334D9AE422}"/>
              </a:ext>
            </a:extLst>
          </p:cNvPr>
          <p:cNvSpPr/>
          <p:nvPr/>
        </p:nvSpPr>
        <p:spPr>
          <a:xfrm>
            <a:off x="5597541" y="5473920"/>
            <a:ext cx="15081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>
                <a:solidFill>
                  <a:srgbClr val="FF1B82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</a:rPr>
              <a:t>セール期間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9CA5C61-CE8A-DF4E-9D7E-036C26DD0E7D}"/>
              </a:ext>
            </a:extLst>
          </p:cNvPr>
          <p:cNvSpPr/>
          <p:nvPr/>
        </p:nvSpPr>
        <p:spPr>
          <a:xfrm>
            <a:off x="5359994" y="5928414"/>
            <a:ext cx="22987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3200" b="1" dirty="0">
                <a:solidFill>
                  <a:srgbClr val="FF1B82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</a:rPr>
              <a:t>2/10~2/14</a:t>
            </a:r>
            <a:endParaRPr lang="ja-JP" altLang="en-US" sz="3200" b="1">
              <a:solidFill>
                <a:srgbClr val="FF1B82"/>
              </a:solidFill>
              <a:latin typeface="Yu Mincho Demibold" panose="02020400000000000000" pitchFamily="18" charset="-128"/>
              <a:ea typeface="Yu Mincho Demibold" panose="02020400000000000000" pitchFamily="18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D3A95C8B-B00C-F446-A39C-5DF45172E21C}"/>
              </a:ext>
            </a:extLst>
          </p:cNvPr>
          <p:cNvSpPr/>
          <p:nvPr/>
        </p:nvSpPr>
        <p:spPr>
          <a:xfrm>
            <a:off x="5445719" y="6565662"/>
            <a:ext cx="18117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>
                <a:solidFill>
                  <a:srgbClr val="FF1B82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</a:rPr>
              <a:t>お見逃しなく</a:t>
            </a:r>
            <a:r>
              <a:rPr lang="en-US" altLang="ja-JP" sz="2000" b="1" dirty="0">
                <a:solidFill>
                  <a:srgbClr val="FF1B82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</a:rPr>
              <a:t>!</a:t>
            </a:r>
            <a:endParaRPr lang="ja-JP" altLang="en-US" sz="2000" b="1">
              <a:solidFill>
                <a:srgbClr val="FF1B82"/>
              </a:solidFill>
              <a:latin typeface="Yu Mincho Demibold" panose="02020400000000000000" pitchFamily="18" charset="-128"/>
              <a:ea typeface="Yu Mincho Demibold" panose="02020400000000000000" pitchFamily="18" charset="-128"/>
            </a:endParaRPr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A1746178-D740-7C4E-86E1-4685F564602E}"/>
              </a:ext>
            </a:extLst>
          </p:cNvPr>
          <p:cNvSpPr txBox="1"/>
          <p:nvPr/>
        </p:nvSpPr>
        <p:spPr>
          <a:xfrm rot="21120000">
            <a:off x="3023903" y="8117130"/>
            <a:ext cx="1633284" cy="16510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>
              <a:lnSpc>
                <a:spcPts val="12815"/>
              </a:lnSpc>
              <a:spcBef>
                <a:spcPts val="75"/>
              </a:spcBef>
            </a:pPr>
            <a:r>
              <a:rPr sz="12850" b="1" spc="-2270" dirty="0">
                <a:solidFill>
                  <a:srgbClr val="EF4D7D"/>
                </a:solidFill>
                <a:latin typeface="KozMinPr6N-Heavy"/>
                <a:cs typeface="KozMinPr6N-Heavy"/>
              </a:rPr>
              <a:t>％</a:t>
            </a:r>
            <a:endParaRPr sz="12850" dirty="0">
              <a:latin typeface="KozMinPr6N-Heavy"/>
              <a:cs typeface="KozMinPr6N-Heavy"/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4DDA1BBD-9F71-0B4C-9484-7C09B7C2DC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980" y="1415070"/>
            <a:ext cx="5985874" cy="362432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18</Words>
  <Application>Microsoft Macintosh PowerPoint</Application>
  <PresentationFormat>ユーザー設定</PresentationFormat>
  <Paragraphs>10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KozMinPr6N-Heavy</vt:lpstr>
      <vt:lpstr>Kozuka Gothic Pr6N</vt:lpstr>
      <vt:lpstr>Yu Mincho Demibold</vt:lpstr>
      <vt:lpstr>Calibri</vt:lpstr>
      <vt:lpstr>Times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春樹 富永</cp:lastModifiedBy>
  <cp:revision>4</cp:revision>
  <dcterms:created xsi:type="dcterms:W3CDTF">2019-11-28T09:10:21Z</dcterms:created>
  <dcterms:modified xsi:type="dcterms:W3CDTF">2019-11-28T09:29:51Z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2019-11-28T00:00:00Z</vt:filetime>
  </property>
  <property fmtid="{D5CDD505-2E9C-101B-9397-08002B2CF9AE}" pid="3" name="Creator">
    <vt:lpwstr>Adobe Illustrator CC 23.0 (Macintosh)</vt:lpwstr>
  </property>
  <property fmtid="{D5CDD505-2E9C-101B-9397-08002B2CF9AE}" pid="4" name="LastSaved">
    <vt:filetime>2019-11-28T00:00:00Z</vt:filetime>
  </property>
</Properties>
</file>