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71"/>
    <p:restoredTop sz="94694"/>
  </p:normalViewPr>
  <p:slideViewPr>
    <p:cSldViewPr>
      <p:cViewPr varScale="1">
        <p:scale>
          <a:sx n="75" d="100"/>
          <a:sy n="75" d="100"/>
        </p:scale>
        <p:origin x="2088" y="19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7775994" cy="109079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65546" y="1548548"/>
            <a:ext cx="1612900" cy="1042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95326" y="1871097"/>
            <a:ext cx="4120515" cy="34404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DAF11251-90C9-B54D-8BAA-5EB544EBE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9200" y="2919577"/>
            <a:ext cx="9829802" cy="873618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ACEE3E3-0FA4-7949-8821-A528AD662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091" y="480271"/>
            <a:ext cx="7112000" cy="65659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541991" y="7877803"/>
            <a:ext cx="4613275" cy="9611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37465" algn="ctr">
              <a:lnSpc>
                <a:spcPts val="7440"/>
              </a:lnSpc>
              <a:spcBef>
                <a:spcPts val="95"/>
              </a:spcBef>
            </a:pPr>
            <a:r>
              <a:rPr sz="6250" b="1" spc="100" dirty="0">
                <a:solidFill>
                  <a:srgbClr val="ED135C"/>
                </a:solidFill>
                <a:latin typeface="KozGoPr6N-Heavy"/>
                <a:cs typeface="KozGoPr6N-Heavy"/>
              </a:rPr>
              <a:t>2/1~2/14</a:t>
            </a:r>
            <a:endParaRPr sz="4300" dirty="0">
              <a:latin typeface="Kozuka Gothic Pr6N"/>
              <a:cs typeface="Kozuka Gothic Pr6N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E201641-49C4-D647-A648-C0E4ECE5E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1141044"/>
            <a:ext cx="5486400" cy="54864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ADC6E3B-39D3-C949-AF7F-73AFDEB4AD67}"/>
              </a:ext>
            </a:extLst>
          </p:cNvPr>
          <p:cNvSpPr txBox="1"/>
          <p:nvPr/>
        </p:nvSpPr>
        <p:spPr>
          <a:xfrm>
            <a:off x="2763951" y="2150440"/>
            <a:ext cx="2275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HAPPY</a:t>
            </a:r>
            <a:endParaRPr kumimoji="1" lang="ja-JP" altLang="en-US" sz="4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F9F54CC-5307-3445-BBC0-FE30703AED98}"/>
              </a:ext>
            </a:extLst>
          </p:cNvPr>
          <p:cNvSpPr txBox="1"/>
          <p:nvPr/>
        </p:nvSpPr>
        <p:spPr>
          <a:xfrm>
            <a:off x="1447799" y="5201782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VALENTINE’S DAY</a:t>
            </a:r>
            <a:endParaRPr kumimoji="1" lang="ja-JP" altLang="en-US" sz="4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D0655C9-32D2-D247-B13E-FDDACCD6F0BC}"/>
              </a:ext>
            </a:extLst>
          </p:cNvPr>
          <p:cNvSpPr txBox="1"/>
          <p:nvPr/>
        </p:nvSpPr>
        <p:spPr>
          <a:xfrm>
            <a:off x="1597535" y="2671037"/>
            <a:ext cx="442492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5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SALE</a:t>
            </a:r>
            <a:endParaRPr kumimoji="1" lang="ja-JP" altLang="en-US" sz="15000" b="1">
              <a:solidFill>
                <a:schemeClr val="bg1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85A7845D-A9E5-3443-84F0-692150B575DA}"/>
              </a:ext>
            </a:extLst>
          </p:cNvPr>
          <p:cNvSpPr txBox="1"/>
          <p:nvPr/>
        </p:nvSpPr>
        <p:spPr>
          <a:xfrm>
            <a:off x="1541991" y="9641248"/>
            <a:ext cx="4613275" cy="6739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40"/>
              </a:spcBef>
            </a:pPr>
            <a:r>
              <a:rPr sz="4300" b="1" spc="135" dirty="0" err="1">
                <a:solidFill>
                  <a:srgbClr val="ED135C"/>
                </a:solidFill>
                <a:latin typeface="Kozuka Gothic Pr6N"/>
                <a:cs typeface="Kozuka Gothic Pr6N"/>
              </a:rPr>
              <a:t>期間中</a:t>
            </a:r>
            <a:r>
              <a:rPr sz="4300" b="1" spc="30" dirty="0" err="1">
                <a:solidFill>
                  <a:srgbClr val="ED135C"/>
                </a:solidFill>
                <a:latin typeface="Kozuka Gothic Pr6N"/>
                <a:cs typeface="Kozuka Gothic Pr6N"/>
              </a:rPr>
              <a:t>は</a:t>
            </a:r>
            <a:r>
              <a:rPr sz="4300" b="1" spc="175" dirty="0">
                <a:solidFill>
                  <a:srgbClr val="ED135C"/>
                </a:solidFill>
                <a:latin typeface="Kozuka Gothic Pr6N"/>
                <a:cs typeface="Kozuka Gothic Pr6N"/>
              </a:rPr>
              <a:t> </a:t>
            </a:r>
            <a:r>
              <a:rPr sz="4300" b="1" spc="125" dirty="0">
                <a:solidFill>
                  <a:srgbClr val="ED135C"/>
                </a:solidFill>
                <a:latin typeface="Kozuka Gothic Pr6N"/>
                <a:cs typeface="Kozuka Gothic Pr6N"/>
              </a:rPr>
              <a:t>20%OFF</a:t>
            </a:r>
            <a:endParaRPr sz="4300" dirty="0">
              <a:latin typeface="Kozuka Gothic Pr6N"/>
              <a:cs typeface="Kozuka Gothic Pr6N"/>
            </a:endParaRP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1E988046-6312-C34B-8C48-658B1F962163}"/>
              </a:ext>
            </a:extLst>
          </p:cNvPr>
          <p:cNvSpPr txBox="1"/>
          <p:nvPr/>
        </p:nvSpPr>
        <p:spPr>
          <a:xfrm>
            <a:off x="1541991" y="8905666"/>
            <a:ext cx="4613275" cy="6662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5100"/>
              </a:lnSpc>
            </a:pPr>
            <a:r>
              <a:rPr sz="4300" b="1" spc="135" dirty="0" err="1">
                <a:solidFill>
                  <a:srgbClr val="ED135C"/>
                </a:solidFill>
                <a:latin typeface="Kozuka Gothic Pr6N"/>
                <a:cs typeface="Kozuka Gothic Pr6N"/>
              </a:rPr>
              <a:t>全商品対象</a:t>
            </a:r>
            <a:endParaRPr sz="4300" dirty="0">
              <a:latin typeface="Kozuka Gothic Pr6N"/>
              <a:cs typeface="Kozuka Gothic Pr6N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E4D424E-E62B-984B-B91D-042BFCFDA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708" y="7767191"/>
            <a:ext cx="558800" cy="571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C49CEF4-5C47-A749-A9B5-A8AF68C970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4341" y="8984770"/>
            <a:ext cx="495300" cy="50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FD97364-8AAD-B246-A898-3EBAF1F8E2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091" y="9543298"/>
            <a:ext cx="622300" cy="635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181BC70-B97D-2F4B-B049-18488448CF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3196" y="8073814"/>
            <a:ext cx="498594" cy="50800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8EB0769-DB74-0B41-A2EE-A2A67DB36E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6397" y="8581816"/>
            <a:ext cx="635000" cy="6477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A81298D-D75F-1B4E-92CD-558C70BD03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8733" y="9724199"/>
            <a:ext cx="495300" cy="50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10</Words>
  <Application>Microsoft Macintosh PowerPoint</Application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KozGoPr6N-Heavy</vt:lpstr>
      <vt:lpstr>Kozuka Gothic Pr6N</vt:lpstr>
      <vt:lpstr>Arial</vt:lpstr>
      <vt:lpstr>Arial Narrow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valentine'ssale</dc:title>
  <cp:lastModifiedBy>春樹 富永</cp:lastModifiedBy>
  <cp:revision>5</cp:revision>
  <dcterms:created xsi:type="dcterms:W3CDTF">2019-11-27T09:41:59Z</dcterms:created>
  <dcterms:modified xsi:type="dcterms:W3CDTF">2019-11-28T02:58:29Z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2019-11-27T00:00:00Z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2019-11-27T00:00:00Z</vt:filetime>
  </property>
</Properties>
</file>