
<file path=[Content_Types].xml><?xml version="1.0" encoding="utf-8"?>
<Types xmlns="http://schemas.openxmlformats.org/package/2006/content-types">
  <Default Extension="emf" ContentType="image/x-emf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95"/>
    <p:restoredTop sz="94653"/>
  </p:normalViewPr>
  <p:slideViewPr>
    <p:cSldViewPr>
      <p:cViewPr>
        <p:scale>
          <a:sx n="78" d="100"/>
          <a:sy n="78" d="100"/>
        </p:scale>
        <p:origin x="1408" y="576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000" b="1" i="0">
                <a:solidFill>
                  <a:schemeClr val="bg1"/>
                </a:solidFill>
                <a:latin typeface="KozGoPr6N-Heavy"/>
                <a:cs typeface="KozGoPr6N-Heav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5200" b="1" i="0">
                <a:solidFill>
                  <a:schemeClr val="bg1"/>
                </a:solidFill>
                <a:latin typeface="KozGoPr6N-Heavy"/>
                <a:cs typeface="KozGoPr6N-Heavy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000" b="1" i="0">
                <a:solidFill>
                  <a:schemeClr val="bg1"/>
                </a:solidFill>
                <a:latin typeface="KozGoPr6N-Heavy"/>
                <a:cs typeface="KozGoPr6N-Heav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000" b="1" i="0">
                <a:solidFill>
                  <a:schemeClr val="bg1"/>
                </a:solidFill>
                <a:latin typeface="KozGoPr6N-Heavy"/>
                <a:cs typeface="KozGoPr6N-Heav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2"/>
            <a:ext cx="7775994" cy="1090799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0155" y="407034"/>
            <a:ext cx="3453129" cy="1397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0" b="1" i="0">
                <a:solidFill>
                  <a:schemeClr val="bg1"/>
                </a:solidFill>
                <a:latin typeface="KozGoPr6N-Heavy"/>
                <a:cs typeface="KozGoPr6N-Heav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789192" y="5383760"/>
            <a:ext cx="3533140" cy="24377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200" b="1" i="0">
                <a:solidFill>
                  <a:schemeClr val="bg1"/>
                </a:solidFill>
                <a:latin typeface="KozGoPr6N-Heavy"/>
                <a:cs typeface="KozGoPr6N-Heavy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png"/><Relationship Id="rId7" Type="http://schemas.openxmlformats.org/officeDocument/2006/relationships/image" Target="../media/image7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xfrm>
            <a:off x="3998991" y="6758252"/>
            <a:ext cx="1335009" cy="81624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25"/>
              </a:spcBef>
            </a:pPr>
            <a:r>
              <a:rPr dirty="0">
                <a:latin typeface="Arial" panose="020B0604020202020204" pitchFamily="34" charset="0"/>
                <a:ea typeface="Yu Gothic" panose="020B0400000000000000" pitchFamily="34" charset="-128"/>
                <a:cs typeface="Arial" panose="020B0604020202020204" pitchFamily="34" charset="0"/>
              </a:rPr>
              <a:t>OF</a:t>
            </a:r>
            <a:r>
              <a:rPr spc="-8910" dirty="0">
                <a:latin typeface="Arial" panose="020B0604020202020204" pitchFamily="34" charset="0"/>
                <a:ea typeface="Yu Gothic" panose="020B0400000000000000" pitchFamily="34" charset="-128"/>
                <a:cs typeface="Arial" panose="020B0604020202020204" pitchFamily="34" charset="0"/>
              </a:rPr>
              <a:t>F</a:t>
            </a:r>
            <a:endParaRPr sz="13725" baseline="30661" dirty="0">
              <a:latin typeface="Arial" panose="020B0604020202020204" pitchFamily="34" charset="0"/>
              <a:ea typeface="Yu Gothic" panose="020B0400000000000000" pitchFamily="34" charset="-128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87221" y="7505700"/>
            <a:ext cx="3294379" cy="8445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350" b="1" spc="-240" dirty="0">
                <a:solidFill>
                  <a:srgbClr val="FFFFFF"/>
                </a:solidFill>
                <a:latin typeface="KozGoPr6N-Heavy"/>
                <a:cs typeface="KozGoPr6N-Heavy"/>
              </a:rPr>
              <a:t>全商品対象</a:t>
            </a:r>
            <a:endParaRPr sz="5350" dirty="0">
              <a:latin typeface="KozGoPr6N-Heavy"/>
              <a:cs typeface="KozGoPr6N-Heavy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87221" y="4802786"/>
            <a:ext cx="2644775" cy="8445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350" b="1" spc="-240" dirty="0">
                <a:solidFill>
                  <a:srgbClr val="FFFFFF"/>
                </a:solidFill>
                <a:latin typeface="KozGoPr6N-Heavy"/>
                <a:cs typeface="KozGoPr6N-Heavy"/>
              </a:rPr>
              <a:t>期間中は</a:t>
            </a:r>
            <a:endParaRPr sz="5350" dirty="0">
              <a:latin typeface="KozGoPr6N-Heavy"/>
              <a:cs typeface="KozGoPr6N-Heavy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57200" y="237707"/>
            <a:ext cx="4600920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34" dirty="0">
                <a:latin typeface="Arial" panose="020B0604020202020204" pitchFamily="34" charset="0"/>
                <a:ea typeface="Yu Gothic" panose="020B0400000000000000" pitchFamily="34" charset="-128"/>
                <a:cs typeface="Arial" panose="020B0604020202020204" pitchFamily="34" charset="0"/>
              </a:rPr>
              <a:t>HAPPY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57200" y="1376541"/>
            <a:ext cx="7222245" cy="1392048"/>
          </a:xfrm>
          <a:prstGeom prst="rect">
            <a:avLst/>
          </a:prstGeom>
        </p:spPr>
        <p:txBody>
          <a:bodyPr vert="horz" wrap="square" lIns="0" tIns="248285" rIns="0" bIns="0" rtlCol="0">
            <a:spAutoFit/>
          </a:bodyPr>
          <a:lstStyle/>
          <a:p>
            <a:pPr marL="12700" marR="46990">
              <a:lnSpc>
                <a:spcPts val="8930"/>
              </a:lnSpc>
              <a:spcBef>
                <a:spcPts val="1955"/>
              </a:spcBef>
            </a:pPr>
            <a:r>
              <a:rPr sz="9000" b="1" spc="-434" dirty="0">
                <a:solidFill>
                  <a:srgbClr val="FFFFFF"/>
                </a:solidFill>
                <a:latin typeface="Arial" panose="020B0604020202020204" pitchFamily="34" charset="0"/>
                <a:ea typeface="Yu Gothic" panose="020B0400000000000000" pitchFamily="34" charset="-128"/>
                <a:cs typeface="Arial" panose="020B0604020202020204" pitchFamily="34" charset="0"/>
              </a:rPr>
              <a:t>VALENTINE'</a:t>
            </a:r>
            <a:r>
              <a:rPr lang="en-US" sz="9000" b="1" spc="-434" dirty="0">
                <a:solidFill>
                  <a:srgbClr val="FFFFFF"/>
                </a:solidFill>
                <a:latin typeface="Arial" panose="020B0604020202020204" pitchFamily="34" charset="0"/>
                <a:ea typeface="Yu Gothic" panose="020B0400000000000000" pitchFamily="34" charset="-128"/>
                <a:cs typeface="Arial" panose="020B0604020202020204" pitchFamily="34" charset="0"/>
              </a:rPr>
              <a:t>S</a:t>
            </a:r>
            <a:endParaRPr sz="9000" b="1" dirty="0">
              <a:latin typeface="Arial" panose="020B0604020202020204" pitchFamily="34" charset="0"/>
              <a:ea typeface="Yu Gothic" panose="020B0400000000000000" pitchFamily="34" charset="-128"/>
              <a:cs typeface="Arial" panose="020B0604020202020204" pitchFamily="34" charset="0"/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6EA77A7A-CC33-764D-A57A-E55FC347613A}"/>
              </a:ext>
            </a:extLst>
          </p:cNvPr>
          <p:cNvSpPr txBox="1"/>
          <p:nvPr/>
        </p:nvSpPr>
        <p:spPr>
          <a:xfrm>
            <a:off x="433339" y="2505819"/>
            <a:ext cx="6868098" cy="1428276"/>
          </a:xfrm>
          <a:prstGeom prst="rect">
            <a:avLst/>
          </a:prstGeom>
        </p:spPr>
        <p:txBody>
          <a:bodyPr vert="horz" wrap="square" lIns="0" tIns="248285" rIns="0" bIns="0" rtlCol="0">
            <a:spAutoFit/>
          </a:bodyPr>
          <a:lstStyle/>
          <a:p>
            <a:pPr marL="12700" marR="46990">
              <a:lnSpc>
                <a:spcPts val="8930"/>
              </a:lnSpc>
              <a:spcBef>
                <a:spcPts val="1955"/>
              </a:spcBef>
            </a:pPr>
            <a:r>
              <a:rPr sz="9000" b="1" spc="-434" dirty="0">
                <a:solidFill>
                  <a:srgbClr val="FFFFFF"/>
                </a:solidFill>
                <a:latin typeface="Arial" panose="020B0604020202020204" pitchFamily="34" charset="0"/>
                <a:ea typeface="Yu Gothic" panose="020B0400000000000000" pitchFamily="34" charset="-128"/>
                <a:cs typeface="Arial" panose="020B0604020202020204" pitchFamily="34" charset="0"/>
              </a:rPr>
              <a:t>DAY</a:t>
            </a:r>
            <a:endParaRPr sz="9000" b="1" dirty="0">
              <a:latin typeface="Arial" panose="020B0604020202020204" pitchFamily="34" charset="0"/>
              <a:ea typeface="Yu Gothic" panose="020B0400000000000000" pitchFamily="34" charset="-128"/>
              <a:cs typeface="Arial" panose="020B0604020202020204" pitchFamily="34" charset="0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5DB7CF5B-34A3-C145-8DCB-31710A72BEF4}"/>
              </a:ext>
            </a:extLst>
          </p:cNvPr>
          <p:cNvSpPr txBox="1">
            <a:spLocks/>
          </p:cNvSpPr>
          <p:nvPr/>
        </p:nvSpPr>
        <p:spPr>
          <a:xfrm>
            <a:off x="4095668" y="5477827"/>
            <a:ext cx="1141656" cy="155491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>
            <a:lvl1pPr marL="0">
              <a:defRPr sz="5200" b="1" i="0">
                <a:solidFill>
                  <a:schemeClr val="bg1"/>
                </a:solidFill>
                <a:latin typeface="KozGoPr6N-Heavy"/>
                <a:ea typeface="+mn-ea"/>
                <a:cs typeface="KozGoPr6N-Heavy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50800">
              <a:spcBef>
                <a:spcPts val="125"/>
              </a:spcBef>
            </a:pPr>
            <a:r>
              <a:rPr kumimoji="0" lang="en" sz="10000" kern="0" spc="30" dirty="0">
                <a:latin typeface="Arial" panose="020B0604020202020204" pitchFamily="34" charset="0"/>
                <a:ea typeface="Yu Gothic" panose="020B0400000000000000" pitchFamily="34" charset="-128"/>
                <a:cs typeface="Arial" panose="020B0604020202020204" pitchFamily="34" charset="0"/>
              </a:rPr>
              <a:t>%</a:t>
            </a:r>
            <a:endParaRPr kumimoji="0" lang="en" sz="10000" kern="0" dirty="0">
              <a:latin typeface="Arial" panose="020B0604020202020204" pitchFamily="34" charset="0"/>
              <a:ea typeface="Yu Gothic" panose="020B0400000000000000" pitchFamily="34" charset="-128"/>
              <a:cs typeface="Arial" panose="020B0604020202020204" pitchFamily="34" charset="0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5D4F61A3-BA46-AD46-A0D9-980D49C81CDC}"/>
              </a:ext>
            </a:extLst>
          </p:cNvPr>
          <p:cNvSpPr txBox="1">
            <a:spLocks/>
          </p:cNvSpPr>
          <p:nvPr/>
        </p:nvSpPr>
        <p:spPr>
          <a:xfrm>
            <a:off x="1717431" y="5302532"/>
            <a:ext cx="2637739" cy="263213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>
            <a:lvl1pPr marL="0">
              <a:defRPr sz="5200" b="1" i="0">
                <a:solidFill>
                  <a:schemeClr val="bg1"/>
                </a:solidFill>
                <a:latin typeface="KozGoPr6N-Heavy"/>
                <a:ea typeface="+mn-ea"/>
                <a:cs typeface="KozGoPr6N-Heavy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50800">
              <a:spcBef>
                <a:spcPts val="125"/>
              </a:spcBef>
            </a:pPr>
            <a:r>
              <a:rPr kumimoji="0" lang="en" sz="17000" kern="0" spc="-745" dirty="0">
                <a:latin typeface="Arial" panose="020B0604020202020204" pitchFamily="34" charset="0"/>
                <a:ea typeface="Yu Gothic" panose="020B0400000000000000" pitchFamily="34" charset="-128"/>
                <a:cs typeface="Arial" panose="020B0604020202020204" pitchFamily="34" charset="0"/>
              </a:rPr>
              <a:t>5</a:t>
            </a:r>
            <a:r>
              <a:rPr kumimoji="0" lang="en" sz="17000" kern="0" spc="114" dirty="0">
                <a:latin typeface="Arial" panose="020B0604020202020204" pitchFamily="34" charset="0"/>
                <a:ea typeface="Yu Gothic" panose="020B0400000000000000" pitchFamily="34" charset="-128"/>
                <a:cs typeface="Arial" panose="020B0604020202020204" pitchFamily="34" charset="0"/>
              </a:rPr>
              <a:t>0</a:t>
            </a:r>
            <a:endParaRPr kumimoji="0" lang="en" sz="17000" kern="0" baseline="30661" dirty="0">
              <a:latin typeface="Arial" panose="020B0604020202020204" pitchFamily="34" charset="0"/>
              <a:ea typeface="Yu Gothic" panose="020B0400000000000000" pitchFamily="34" charset="-128"/>
              <a:cs typeface="Arial" panose="020B0604020202020204" pitchFamily="34" charset="0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61988A3A-B4FF-8F42-B942-AC47F831B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600" y="8578850"/>
            <a:ext cx="2895600" cy="254000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6E7C5264-589A-094E-B31E-EA27B70F7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-218850"/>
            <a:ext cx="2870200" cy="252730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81F679EF-B941-054E-93C9-9E910E1416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431" y="3934095"/>
            <a:ext cx="905139" cy="1540324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516B74F3-36F7-9A46-9E18-BB0209515A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00" y="9039766"/>
            <a:ext cx="571500" cy="66040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44D9316-F544-9741-AB3F-85F11E10AA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5954" y="6880563"/>
            <a:ext cx="1143000" cy="105410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E55259AA-782C-B147-8CF1-9EE1B9EF77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5954" y="4878110"/>
            <a:ext cx="889000" cy="177800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05F67003-9C8E-CA43-BA6F-39197A98EF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2032" y="7986631"/>
            <a:ext cx="827168" cy="95583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</TotalTime>
  <Words>9</Words>
  <Application>Microsoft Macintosh PowerPoint</Application>
  <PresentationFormat>ユーザー設定</PresentationFormat>
  <Paragraphs>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KozGoPr6N-Heavy</vt:lpstr>
      <vt:lpstr>Arial</vt:lpstr>
      <vt:lpstr>Calibri</vt:lpstr>
      <vt:lpstr>Office Theme</vt:lpstr>
      <vt:lpstr>HAPPY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HAPPY</dc:title>
  <cp:lastModifiedBy>春樹 富永</cp:lastModifiedBy>
  <cp:revision>2</cp:revision>
  <dcterms:created xsi:type="dcterms:W3CDTF">2019-11-28T04:50:19Z</dcterms:created>
  <dcterms:modified xsi:type="dcterms:W3CDTF">2019-11-28T08:46:37Z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2019-11-28T00:00:00Z</vt:filetime>
  </property>
  <property fmtid="{D5CDD505-2E9C-101B-9397-08002B2CF9AE}" pid="3" name="Creator">
    <vt:lpwstr>Adobe Illustrator CC 23.0 (Macintosh)</vt:lpwstr>
  </property>
  <property fmtid="{D5CDD505-2E9C-101B-9397-08002B2CF9AE}" pid="4" name="LastSaved">
    <vt:filetime>2019-11-28T00:00:00Z</vt:filetime>
  </property>
</Properties>
</file>