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81"/>
    <p:restoredTop sz="94695"/>
  </p:normalViewPr>
  <p:slideViewPr>
    <p:cSldViewPr>
      <p:cViewPr>
        <p:scale>
          <a:sx n="119" d="100"/>
          <a:sy n="119" d="100"/>
        </p:scale>
        <p:origin x="832" y="-170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40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984" y="12"/>
            <a:ext cx="7773009" cy="108476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5"/>
            <a:ext cx="7775994" cy="1090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6721" y="1411461"/>
            <a:ext cx="2381885" cy="4298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6556" y="1742351"/>
            <a:ext cx="5114290" cy="3514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400" b="1" i="0">
                <a:solidFill>
                  <a:schemeClr val="bg1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EE0E7523-E397-A44C-A8E6-43F178429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6531"/>
            <a:ext cx="7772400" cy="48133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●●●料理教室</a:t>
            </a:r>
          </a:p>
        </p:txBody>
      </p:sp>
      <p:sp>
        <p:nvSpPr>
          <p:cNvPr id="3" name="object 3"/>
          <p:cNvSpPr/>
          <p:nvPr/>
        </p:nvSpPr>
        <p:spPr>
          <a:xfrm>
            <a:off x="1837131" y="465729"/>
            <a:ext cx="4075595" cy="871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37150" y="3026825"/>
            <a:ext cx="1965702" cy="6126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7011" y="3026824"/>
            <a:ext cx="1965727" cy="612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336556" y="1945483"/>
            <a:ext cx="5114290" cy="115480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25"/>
              </a:spcBef>
            </a:pPr>
            <a:r>
              <a:rPr spc="25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手</a:t>
            </a:r>
            <a:r>
              <a:rPr spc="-869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作</a:t>
            </a:r>
            <a:r>
              <a:rPr spc="-1015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り</a:t>
            </a:r>
            <a:r>
              <a:rPr spc="-1315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チ</a:t>
            </a:r>
            <a:r>
              <a:rPr spc="-1390" dirty="0" err="1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ョ</a:t>
            </a:r>
            <a:r>
              <a:rPr lang="ja-JP" altLang="en-US" spc="-13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コ</a:t>
            </a:r>
            <a:endParaRPr sz="1800" dirty="0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5435" y="6756089"/>
            <a:ext cx="2870200" cy="346248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b="1" dirty="0">
                <a:solidFill>
                  <a:srgbClr val="FFFFFF"/>
                </a:solidFill>
                <a:latin typeface="Kozuka Gothic Pr6N"/>
                <a:cs typeface="Kozuka Gothic Pr6N"/>
              </a:rPr>
              <a:t>2020年2月13日12:00~14:00</a:t>
            </a:r>
            <a:endParaRPr sz="1400" dirty="0">
              <a:latin typeface="Kozuka Gothic Pr6N"/>
              <a:cs typeface="Kozuka Gothic Pr6N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911FF46-8CED-6D46-9B53-7ED562F45444}"/>
              </a:ext>
            </a:extLst>
          </p:cNvPr>
          <p:cNvSpPr txBox="1">
            <a:spLocks/>
          </p:cNvSpPr>
          <p:nvPr/>
        </p:nvSpPr>
        <p:spPr>
          <a:xfrm>
            <a:off x="1336556" y="3972923"/>
            <a:ext cx="5114290" cy="138076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 marL="0">
              <a:defRPr sz="7400" b="1" i="0">
                <a:solidFill>
                  <a:schemeClr val="bg1"/>
                </a:solidFill>
                <a:latin typeface="Kozuka Mincho Pr6N"/>
                <a:ea typeface="+mn-ea"/>
                <a:cs typeface="Kozuka Mincho Pr6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673100" marR="594360" algn="ctr">
              <a:lnSpc>
                <a:spcPct val="125000"/>
              </a:lnSpc>
              <a:spcBef>
                <a:spcPts val="7759"/>
              </a:spcBef>
            </a:pPr>
            <a:r>
              <a:rPr kumimoji="0" lang="ja-JP" altLang="en-US" sz="1800" kern="0" spc="-13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バ</a:t>
            </a:r>
            <a:r>
              <a:rPr kumimoji="0" lang="ja-JP" altLang="en-US" sz="1800" kern="0" spc="-1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レ</a:t>
            </a:r>
            <a:r>
              <a:rPr kumimoji="0" lang="ja-JP" altLang="en-US" sz="1800" kern="0" spc="-20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ンタ</a:t>
            </a:r>
            <a:r>
              <a:rPr kumimoji="0" lang="ja-JP" altLang="en-US" sz="1800" kern="0" spc="-2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イ</a:t>
            </a:r>
            <a:r>
              <a:rPr kumimoji="0" lang="ja-JP" altLang="en-US" sz="1800" kern="0" spc="-4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ン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の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季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節が</a:t>
            </a:r>
            <a:r>
              <a:rPr kumimoji="0" lang="ja-JP" altLang="en-US" sz="1800" kern="0" spc="-1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や</a:t>
            </a:r>
            <a:r>
              <a:rPr kumimoji="0" lang="ja-JP" altLang="en-US" sz="1800" kern="0" spc="-27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っ</a:t>
            </a:r>
            <a:r>
              <a:rPr kumimoji="0" lang="ja-JP" altLang="en-US" sz="1800" kern="0" spc="-20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てき</a:t>
            </a:r>
            <a:r>
              <a:rPr kumimoji="0" lang="ja-JP" altLang="en-US" sz="1800" kern="0" spc="-27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ま</a:t>
            </a:r>
            <a:r>
              <a:rPr kumimoji="0" lang="ja-JP" altLang="en-US" sz="1800" kern="0" spc="-1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し</a:t>
            </a:r>
            <a:r>
              <a:rPr kumimoji="0" lang="ja-JP" altLang="en-US" sz="1800" kern="0" spc="-5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た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。 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大</a:t>
            </a:r>
            <a:r>
              <a:rPr kumimoji="0" lang="ja-JP" altLang="en-US" sz="1800" kern="0" spc="-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切な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人</a:t>
            </a:r>
            <a:r>
              <a:rPr kumimoji="0" lang="ja-JP" altLang="en-US" sz="1800" kern="0" spc="-7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に</a:t>
            </a:r>
            <a:r>
              <a:rPr kumimoji="0" lang="ja-JP" altLang="en-US" sz="1800" kern="0" spc="-11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贈</a:t>
            </a:r>
            <a:r>
              <a:rPr kumimoji="0" lang="ja-JP" altLang="en-US" sz="1800" kern="0" spc="-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る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素</a:t>
            </a:r>
            <a:r>
              <a:rPr kumimoji="0" lang="ja-JP" altLang="en-US" sz="1800" kern="0" spc="-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敵</a:t>
            </a:r>
            <a:r>
              <a:rPr kumimoji="0" lang="ja-JP" altLang="en-US" sz="1800" kern="0" spc="-13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なプ</a:t>
            </a:r>
            <a:r>
              <a:rPr kumimoji="0" lang="ja-JP" altLang="en-US" sz="1800" kern="0" spc="-5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レゼ</a:t>
            </a:r>
            <a:r>
              <a:rPr kumimoji="0" lang="ja-JP" altLang="en-US" sz="1800" kern="0" spc="-2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ン</a:t>
            </a:r>
            <a:r>
              <a:rPr kumimoji="0" lang="ja-JP" altLang="en-US" sz="1800" kern="0" spc="-16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ト</a:t>
            </a:r>
            <a:r>
              <a:rPr kumimoji="0" lang="ja-JP" altLang="en-US" sz="1800" kern="0" spc="-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に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、</a:t>
            </a:r>
          </a:p>
          <a:p>
            <a:pPr marL="12065" marR="5080" algn="ctr">
              <a:lnSpc>
                <a:spcPct val="125000"/>
              </a:lnSpc>
            </a:pP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手</a:t>
            </a:r>
            <a:r>
              <a:rPr kumimoji="0" lang="ja-JP" altLang="en-US" sz="1800" kern="0" spc="-20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作</a:t>
            </a:r>
            <a:r>
              <a:rPr kumimoji="0" lang="ja-JP" altLang="en-US" sz="1800" kern="0" spc="-23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り</a:t>
            </a:r>
            <a:r>
              <a:rPr kumimoji="0" lang="ja-JP" altLang="en-US" sz="1800" kern="0" spc="-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の</a:t>
            </a:r>
            <a:r>
              <a:rPr kumimoji="0" lang="ja-JP" altLang="en-US" sz="1800" kern="0" spc="-31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チ</a:t>
            </a:r>
            <a:r>
              <a:rPr kumimoji="0" lang="ja-JP" altLang="en-US" sz="1800" kern="0" spc="-32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ョ</a:t>
            </a:r>
            <a:r>
              <a:rPr kumimoji="0" lang="ja-JP" altLang="en-US" sz="1800" kern="0" spc="-20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コ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レ</a:t>
            </a:r>
            <a:r>
              <a:rPr kumimoji="0" lang="ja-JP" altLang="en-US" sz="1800" kern="0" spc="-27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ー</a:t>
            </a:r>
            <a:r>
              <a:rPr kumimoji="0" lang="ja-JP" altLang="en-US" sz="1800" kern="0" spc="-23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ト</a:t>
            </a:r>
            <a:r>
              <a:rPr kumimoji="0" lang="ja-JP" altLang="en-US" sz="1800" kern="0" spc="-7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ケ</a:t>
            </a:r>
            <a:r>
              <a:rPr kumimoji="0" lang="ja-JP" altLang="en-US" sz="1800" kern="0" spc="-4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ー</a:t>
            </a:r>
            <a:r>
              <a:rPr kumimoji="0" lang="ja-JP" altLang="en-US" sz="1800" kern="0" spc="-5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キ</a:t>
            </a:r>
            <a:r>
              <a:rPr kumimoji="0" lang="ja-JP" altLang="en-US" sz="1800" kern="0" spc="-7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に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挑</a:t>
            </a:r>
            <a:r>
              <a:rPr kumimoji="0" lang="ja-JP" altLang="en-US" sz="1800" kern="0" spc="-16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戦</a:t>
            </a:r>
            <a:r>
              <a:rPr kumimoji="0" lang="ja-JP" altLang="en-US" sz="1800" kern="0" spc="-254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し</a:t>
            </a:r>
            <a:r>
              <a:rPr kumimoji="0" lang="ja-JP" altLang="en-US" sz="1800" kern="0" spc="-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て</a:t>
            </a:r>
            <a:r>
              <a:rPr kumimoji="0" lang="ja-JP" altLang="en-US" sz="1800" kern="0" spc="-11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み</a:t>
            </a:r>
            <a:r>
              <a:rPr kumimoji="0" lang="ja-JP" altLang="en-US" sz="1800" kern="0" spc="-1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ま</a:t>
            </a:r>
            <a:r>
              <a:rPr kumimoji="0" lang="ja-JP" altLang="en-US" sz="1800" kern="0" spc="-11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せ</a:t>
            </a:r>
            <a:r>
              <a:rPr kumimoji="0" lang="ja-JP" altLang="en-US" sz="1800" kern="0" spc="-4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ん</a:t>
            </a:r>
            <a:r>
              <a:rPr kumimoji="0" lang="ja-JP" altLang="en-US" sz="1800" kern="0" spc="-27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か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？ ご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応</a:t>
            </a:r>
            <a:r>
              <a:rPr kumimoji="0" lang="ja-JP" altLang="en-US" sz="1800" kern="0" spc="-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募</a:t>
            </a:r>
            <a:r>
              <a:rPr kumimoji="0" lang="ja-JP" altLang="en-US" sz="1800" kern="0" spc="1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お</a:t>
            </a:r>
            <a:r>
              <a:rPr kumimoji="0" lang="ja-JP" altLang="en-US" sz="1800" kern="0" spc="-9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待</a:t>
            </a:r>
            <a:r>
              <a:rPr kumimoji="0" lang="ja-JP" altLang="en-US" sz="1800" kern="0" spc="-23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ち</a:t>
            </a:r>
            <a:r>
              <a:rPr kumimoji="0" lang="ja-JP" altLang="en-US" sz="1800" kern="0" spc="-254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し</a:t>
            </a:r>
            <a:r>
              <a:rPr kumimoji="0" lang="ja-JP" altLang="en-US" sz="1800" kern="0" spc="-13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て</a:t>
            </a:r>
            <a:r>
              <a:rPr kumimoji="0" lang="ja-JP" altLang="en-US" sz="1800" kern="0" spc="-20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お</a:t>
            </a:r>
            <a:r>
              <a:rPr kumimoji="0" lang="ja-JP" altLang="en-US" sz="1800" kern="0" spc="-3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り</a:t>
            </a:r>
            <a:r>
              <a:rPr kumimoji="0" lang="ja-JP" altLang="en-US" sz="1800" kern="0" spc="-145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ま</a:t>
            </a:r>
            <a:r>
              <a:rPr kumimoji="0" lang="ja-JP" altLang="en-US" sz="1800" kern="0" spc="-22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す</a:t>
            </a:r>
            <a:r>
              <a:rPr kumimoji="0" lang="ja-JP" altLang="en-US" sz="1800" kern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。</a:t>
            </a:r>
            <a:endParaRPr kumimoji="0" lang="ja-JP" altLang="en-US" sz="1800" kern="0" dirty="0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1506731-192E-7440-B4D6-F6A4159DF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72" y="6883916"/>
            <a:ext cx="876300" cy="2540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2DE095-EB29-C846-B679-DB13C2893965}"/>
              </a:ext>
            </a:extLst>
          </p:cNvPr>
          <p:cNvSpPr/>
          <p:nvPr/>
        </p:nvSpPr>
        <p:spPr>
          <a:xfrm>
            <a:off x="640139" y="6858033"/>
            <a:ext cx="726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/>
              <a:t>日　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B06C49DF-47A2-0447-895A-2B00CCC16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72" y="7193349"/>
            <a:ext cx="876300" cy="254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034A3D1-7423-C745-B68B-0342F11DA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72" y="7520209"/>
            <a:ext cx="876300" cy="254000"/>
          </a:xfrm>
          <a:prstGeom prst="rect">
            <a:avLst/>
          </a:prstGeom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5CFF951F-1F0B-AC46-A2C6-A67723B2CA2C}"/>
              </a:ext>
            </a:extLst>
          </p:cNvPr>
          <p:cNvSpPr txBox="1"/>
          <p:nvPr/>
        </p:nvSpPr>
        <p:spPr>
          <a:xfrm>
            <a:off x="1485435" y="7072524"/>
            <a:ext cx="2870200" cy="346248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400" b="1" dirty="0">
                <a:solidFill>
                  <a:srgbClr val="FFFFFF"/>
                </a:solidFill>
                <a:latin typeface="Kozuka Gothic Pr6N"/>
                <a:cs typeface="Kozuka Gothic Pr6N"/>
              </a:rPr>
              <a:t>●●●</a:t>
            </a:r>
            <a:r>
              <a:rPr sz="1400" b="1" dirty="0" err="1">
                <a:solidFill>
                  <a:srgbClr val="FFFFFF"/>
                </a:solidFill>
                <a:latin typeface="Kozuka Gothic Pr6N"/>
                <a:cs typeface="Kozuka Gothic Pr6N"/>
              </a:rPr>
              <a:t>キッチン</a:t>
            </a:r>
            <a:endParaRPr sz="1400" dirty="0">
              <a:latin typeface="Kozuka Gothic Pr6N"/>
              <a:cs typeface="Kozuka Gothic Pr6N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AAF660CD-B05D-0C49-B7EB-A6DA82A7B577}"/>
              </a:ext>
            </a:extLst>
          </p:cNvPr>
          <p:cNvSpPr txBox="1"/>
          <p:nvPr/>
        </p:nvSpPr>
        <p:spPr>
          <a:xfrm>
            <a:off x="1485435" y="7342122"/>
            <a:ext cx="2870200" cy="399019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 marR="5080">
              <a:lnSpc>
                <a:spcPct val="149900"/>
              </a:lnSpc>
            </a:pPr>
            <a:r>
              <a:rPr sz="1400" b="1" dirty="0" err="1">
                <a:solidFill>
                  <a:srgbClr val="FFFFFF"/>
                </a:solidFill>
                <a:latin typeface="Kozuka Gothic Pr6N"/>
                <a:cs typeface="Kozuka Gothic Pr6N"/>
              </a:rPr>
              <a:t>下記の宛先までお問合せください</a:t>
            </a:r>
            <a:endParaRPr sz="1400" dirty="0">
              <a:latin typeface="Kozuka Gothic Pr6N"/>
              <a:cs typeface="Kozuka Gothic Pr6N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D63EA371-EA13-8E43-AF68-623E3A65CDE4}"/>
              </a:ext>
            </a:extLst>
          </p:cNvPr>
          <p:cNvSpPr txBox="1"/>
          <p:nvPr/>
        </p:nvSpPr>
        <p:spPr>
          <a:xfrm>
            <a:off x="1485435" y="7675534"/>
            <a:ext cx="2870200" cy="399019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 marR="5080">
              <a:lnSpc>
                <a:spcPct val="149900"/>
              </a:lnSpc>
            </a:pPr>
            <a:r>
              <a:rPr sz="1400" b="1" dirty="0">
                <a:solidFill>
                  <a:srgbClr val="FFFFFF"/>
                </a:solidFill>
                <a:latin typeface="Kozuka Gothic Pr6N"/>
                <a:cs typeface="Kozuka Gothic Pr6N"/>
              </a:rPr>
              <a:t>15名様まで</a:t>
            </a:r>
            <a:endParaRPr sz="1400" dirty="0">
              <a:latin typeface="Kozuka Gothic Pr6N"/>
              <a:cs typeface="Kozuka Gothic Pr6N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D1A7F04F-0006-7545-A931-767347CA8D16}"/>
              </a:ext>
            </a:extLst>
          </p:cNvPr>
          <p:cNvSpPr txBox="1"/>
          <p:nvPr/>
        </p:nvSpPr>
        <p:spPr>
          <a:xfrm>
            <a:off x="1485435" y="8074553"/>
            <a:ext cx="2870200" cy="346248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  <a:tabLst>
                <a:tab pos="1209040" algn="l"/>
                <a:tab pos="1737360" algn="l"/>
              </a:tabLst>
            </a:pPr>
            <a:r>
              <a:rPr sz="1400" b="1" dirty="0" err="1">
                <a:solidFill>
                  <a:srgbClr val="FFFFFF"/>
                </a:solidFill>
                <a:latin typeface="Kozuka Gothic Pr6N"/>
                <a:cs typeface="Kozuka Gothic Pr6N"/>
              </a:rPr>
              <a:t>料理研究家</a:t>
            </a:r>
            <a:r>
              <a:rPr sz="1400" b="1" dirty="0">
                <a:solidFill>
                  <a:srgbClr val="FFFFFF"/>
                </a:solidFill>
                <a:latin typeface="Kozuka Gothic Pr6N"/>
                <a:cs typeface="Kozuka Gothic Pr6N"/>
              </a:rPr>
              <a:t>	●●	花子</a:t>
            </a:r>
            <a:endParaRPr sz="1400" dirty="0">
              <a:latin typeface="Kozuka Gothic Pr6N"/>
              <a:cs typeface="Kozuka Gothic Pr6N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EFCF423-874B-914A-A403-FBD96C72B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72" y="7847134"/>
            <a:ext cx="876300" cy="254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17705B9-CF4A-194E-86FF-3043324AF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72" y="8170866"/>
            <a:ext cx="876300" cy="254000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3CD122E-6489-A545-A4E2-1C395A962153}"/>
              </a:ext>
            </a:extLst>
          </p:cNvPr>
          <p:cNvSpPr/>
          <p:nvPr/>
        </p:nvSpPr>
        <p:spPr>
          <a:xfrm>
            <a:off x="640139" y="7170405"/>
            <a:ext cx="726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/>
              <a:t>場　所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9FF15E7-6E05-B544-A7EB-040D14ED8951}"/>
              </a:ext>
            </a:extLst>
          </p:cNvPr>
          <p:cNvSpPr/>
          <p:nvPr/>
        </p:nvSpPr>
        <p:spPr>
          <a:xfrm>
            <a:off x="533400" y="7505228"/>
            <a:ext cx="10293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/>
              <a:t>お申し込み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A10CE1E-8F70-674C-8B79-9F17D655AF0E}"/>
              </a:ext>
            </a:extLst>
          </p:cNvPr>
          <p:cNvSpPr/>
          <p:nvPr/>
        </p:nvSpPr>
        <p:spPr>
          <a:xfrm>
            <a:off x="640139" y="7829227"/>
            <a:ext cx="726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/>
              <a:t>定　員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E80495A-B6C9-6940-9413-5C01A0E0AC2C}"/>
              </a:ext>
            </a:extLst>
          </p:cNvPr>
          <p:cNvSpPr/>
          <p:nvPr/>
        </p:nvSpPr>
        <p:spPr>
          <a:xfrm>
            <a:off x="640139" y="8147279"/>
            <a:ext cx="726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/>
              <a:t>講　師</a:t>
            </a:r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id="{212DB2D2-4F11-A244-8D67-C6FA702F1170}"/>
              </a:ext>
            </a:extLst>
          </p:cNvPr>
          <p:cNvSpPr txBox="1"/>
          <p:nvPr/>
        </p:nvSpPr>
        <p:spPr>
          <a:xfrm>
            <a:off x="447159" y="9461498"/>
            <a:ext cx="41148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925"/>
              </a:spcBef>
            </a:pPr>
            <a:r>
              <a:rPr sz="1600" b="1" dirty="0">
                <a:solidFill>
                  <a:srgbClr val="FFFFFF"/>
                </a:solidFill>
                <a:latin typeface="Kozuka Gothic Pr6N"/>
                <a:cs typeface="Kozuka Gothic Pr6N"/>
              </a:rPr>
              <a:t>●●●県●●●</a:t>
            </a:r>
            <a:r>
              <a:rPr sz="1600" b="1" dirty="0" err="1">
                <a:solidFill>
                  <a:srgbClr val="FFFFFF"/>
                </a:solidFill>
                <a:latin typeface="Kozuka Gothic Pr6N"/>
                <a:cs typeface="Kozuka Gothic Pr6N"/>
              </a:rPr>
              <a:t>市</a:t>
            </a:r>
            <a:r>
              <a:rPr sz="1600" b="1" dirty="0">
                <a:solidFill>
                  <a:srgbClr val="FFFFFF"/>
                </a:solidFill>
                <a:latin typeface="Kozuka Gothic Pr6N"/>
                <a:cs typeface="Kozuka Gothic Pr6N"/>
              </a:rPr>
              <a:t>●●●●</a:t>
            </a:r>
            <a:endParaRPr sz="1600" dirty="0">
              <a:latin typeface="Kozuka Gothic Pr6N"/>
              <a:cs typeface="Kozuka Gothic Pr6N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67B57504-21D6-7D48-8B40-8EFF25B58C83}"/>
              </a:ext>
            </a:extLst>
          </p:cNvPr>
          <p:cNvSpPr txBox="1"/>
          <p:nvPr/>
        </p:nvSpPr>
        <p:spPr>
          <a:xfrm>
            <a:off x="447159" y="9784368"/>
            <a:ext cx="41148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375"/>
              </a:spcBef>
              <a:tabLst>
                <a:tab pos="2376805" algn="l"/>
              </a:tabLst>
            </a:pPr>
            <a:r>
              <a:rPr sz="1600" b="1" dirty="0">
                <a:solidFill>
                  <a:srgbClr val="FFFFFF"/>
                </a:solidFill>
                <a:latin typeface="Kozuka Gothic Pr6N"/>
                <a:cs typeface="Kozuka Gothic Pr6N"/>
              </a:rPr>
              <a:t>TEL：000-0000-0000	FAX:000-000-0000</a:t>
            </a:r>
            <a:endParaRPr sz="1600" dirty="0">
              <a:latin typeface="Kozuka Gothic Pr6N"/>
              <a:cs typeface="Kozuka Gothic Pr6N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A5B0144E-66AA-CF42-8CB3-D4AC3D37D8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85" t="21936" r="5447" b="29390"/>
          <a:stretch/>
        </p:blipFill>
        <p:spPr>
          <a:xfrm>
            <a:off x="4723814" y="6797023"/>
            <a:ext cx="2514014" cy="171232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D1F38B9-209A-3140-82E2-69DCD8CBCAFB}"/>
              </a:ext>
            </a:extLst>
          </p:cNvPr>
          <p:cNvSpPr txBox="1"/>
          <p:nvPr/>
        </p:nvSpPr>
        <p:spPr>
          <a:xfrm>
            <a:off x="381000" y="8963817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>
                <a:solidFill>
                  <a:schemeClr val="bg1"/>
                </a:solidFill>
              </a:rPr>
              <a:t>お申し込み・お問合せ先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01DA0DE8-C1C3-294B-B936-026862727A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1" t="33402" r="8864" b="25491"/>
          <a:stretch/>
        </p:blipFill>
        <p:spPr>
          <a:xfrm>
            <a:off x="4734142" y="8707629"/>
            <a:ext cx="2514013" cy="17123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76</Words>
  <Application>Microsoft Macintosh PowerPoint</Application>
  <PresentationFormat>ユーザー設定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Kozuka Gothic Pr6N</vt:lpstr>
      <vt:lpstr>Kozuka Mincho Pr6N</vt:lpstr>
      <vt:lpstr>Yu Mincho Demibold</vt:lpstr>
      <vt:lpstr>Calibri</vt:lpstr>
      <vt:lpstr>Office Theme</vt:lpstr>
      <vt:lpstr>●●●料理教室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●●●料理教室</dc:title>
  <cp:lastModifiedBy>春樹 富永</cp:lastModifiedBy>
  <cp:revision>7</cp:revision>
  <dcterms:created xsi:type="dcterms:W3CDTF">2019-12-02T06:24:23Z</dcterms:created>
  <dcterms:modified xsi:type="dcterms:W3CDTF">2019-12-02T06:51:55Z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2019-12-02T00:00:00Z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2019-12-02T00:00:00Z</vt:filetime>
  </property>
</Properties>
</file>