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3" d="100"/>
          <a:sy n="73" d="100"/>
        </p:scale>
        <p:origin x="3520" y="2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800011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4">
                <a:moveTo>
                  <a:pt x="0" y="0"/>
                </a:moveTo>
                <a:lnTo>
                  <a:pt x="0" y="0"/>
                </a:lnTo>
                <a:lnTo>
                  <a:pt x="0" y="107993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108005"/>
                </a:moveTo>
                <a:lnTo>
                  <a:pt x="0" y="108005"/>
                </a:lnTo>
                <a:lnTo>
                  <a:pt x="0" y="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5" h="635">
                <a:moveTo>
                  <a:pt x="108002" y="0"/>
                </a:moveTo>
                <a:lnTo>
                  <a:pt x="108002" y="10"/>
                </a:lnTo>
                <a:lnTo>
                  <a:pt x="0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667999" y="0"/>
            <a:ext cx="108585" cy="635"/>
          </a:xfrm>
          <a:custGeom>
            <a:avLst/>
            <a:gdLst/>
            <a:ahLst/>
            <a:cxnLst/>
            <a:rect l="l" t="t" r="r" b="b"/>
            <a:pathLst>
              <a:path w="108584" h="635">
                <a:moveTo>
                  <a:pt x="0" y="0"/>
                </a:moveTo>
                <a:lnTo>
                  <a:pt x="0" y="10"/>
                </a:lnTo>
                <a:lnTo>
                  <a:pt x="107994" y="10"/>
                </a:lnTo>
              </a:path>
            </a:pathLst>
          </a:custGeom>
          <a:ln w="38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045" y="0"/>
            <a:ext cx="7772948" cy="1090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69237" y="2385436"/>
            <a:ext cx="2589529" cy="11512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350" b="0" i="0">
                <a:solidFill>
                  <a:schemeClr val="bg1"/>
                </a:solidFill>
                <a:latin typeface="KozMinPr6N-Medium"/>
                <a:cs typeface="KozMinPr6N-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8889" y="2385436"/>
            <a:ext cx="2462711" cy="115125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Xmas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5576" y="3479392"/>
            <a:ext cx="3885624" cy="7658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</a:t>
            </a:r>
            <a:r>
              <a:rPr sz="4850" spc="-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Dinner</a:t>
            </a:r>
            <a:endParaRPr sz="4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48314" y="5352321"/>
            <a:ext cx="5054600" cy="823594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R="17780" algn="ctr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大切な人と過ごす特別な日に</a:t>
            </a:r>
            <a:endParaRPr sz="18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algn="ctr">
              <a:lnSpc>
                <a:spcPct val="100000"/>
              </a:lnSpc>
              <a:spcBef>
                <a:spcPts val="980"/>
              </a:spcBef>
            </a:pPr>
            <a:r>
              <a:rPr sz="18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クリスマス限定ディナーコースをご用意しました</a:t>
            </a:r>
            <a:endParaRPr sz="18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5165" y="6850987"/>
            <a:ext cx="1930400" cy="2436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ディナー予約はこちら</a:t>
            </a:r>
            <a:endParaRPr sz="15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164" y="7700393"/>
            <a:ext cx="1450411" cy="2353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5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予約用</a:t>
            </a:r>
            <a:r>
              <a:rPr sz="1450" b="1" spc="-9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450" b="1" spc="-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TEL</a:t>
            </a:r>
            <a:endParaRPr sz="14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6140" y="6711239"/>
            <a:ext cx="3291095" cy="364843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51435">
              <a:lnSpc>
                <a:spcPct val="100000"/>
              </a:lnSpc>
              <a:spcBef>
                <a:spcPts val="1045"/>
              </a:spcBef>
            </a:pPr>
            <a:r>
              <a:rPr sz="15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コース内容</a:t>
            </a:r>
            <a:r>
              <a:rPr sz="1500" b="1" spc="-5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(</a:t>
            </a:r>
            <a:r>
              <a:rPr sz="1000" b="1" spc="-3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000" b="1" dirty="0" err="1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内容は変更する場合がございます</a:t>
            </a:r>
            <a:r>
              <a:rPr sz="1000" b="1" spc="-4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0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)</a:t>
            </a:r>
            <a:endParaRPr sz="10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5165" y="7104296"/>
            <a:ext cx="3120391" cy="46743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12/</a:t>
            </a:r>
            <a:r>
              <a:rPr sz="29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14</a:t>
            </a:r>
            <a:r>
              <a:rPr sz="17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(sat) </a:t>
            </a:r>
            <a:r>
              <a:rPr sz="220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～12/</a:t>
            </a:r>
            <a:r>
              <a:rPr sz="29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25</a:t>
            </a:r>
            <a:r>
              <a:rPr sz="1750" b="1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(wed)</a:t>
            </a:r>
            <a:endParaRPr sz="26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99618" y="9538413"/>
            <a:ext cx="2358182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9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restaurant</a:t>
            </a:r>
            <a:r>
              <a:rPr sz="2100" b="1" spc="16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lang="ja-JP" altLang="en-US" sz="2100" b="1" spc="105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●●●</a:t>
            </a:r>
            <a:endParaRPr sz="21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72395" y="1804439"/>
            <a:ext cx="2498890" cy="778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54557" y="1804433"/>
            <a:ext cx="2498886" cy="778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72404" y="4318765"/>
            <a:ext cx="2498885" cy="77853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54546" y="4319912"/>
            <a:ext cx="2498898" cy="7773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D666638B-F592-984A-82AA-DE2C5A9C7E7E}"/>
              </a:ext>
            </a:extLst>
          </p:cNvPr>
          <p:cNvSpPr txBox="1"/>
          <p:nvPr/>
        </p:nvSpPr>
        <p:spPr>
          <a:xfrm>
            <a:off x="455164" y="7970123"/>
            <a:ext cx="2364236" cy="4212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84"/>
              </a:spcBef>
            </a:pPr>
            <a:r>
              <a:rPr sz="2650" b="1" spc="1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000-0000-0000</a:t>
            </a:r>
            <a:endParaRPr sz="265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  <p:sp>
        <p:nvSpPr>
          <p:cNvPr id="15" name="object 7">
            <a:extLst>
              <a:ext uri="{FF2B5EF4-FFF2-40B4-BE49-F238E27FC236}">
                <a16:creationId xmlns:a16="http://schemas.microsoft.com/office/drawing/2014/main" id="{F74D63EA-5595-DB49-9B99-42743BA7F686}"/>
              </a:ext>
            </a:extLst>
          </p:cNvPr>
          <p:cNvSpPr txBox="1"/>
          <p:nvPr/>
        </p:nvSpPr>
        <p:spPr>
          <a:xfrm>
            <a:off x="4038600" y="7204882"/>
            <a:ext cx="3120390" cy="1754968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・前菜の盛り合わせ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・温野菜のサラダ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・ウニクリームパスタ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・メイン</a:t>
            </a:r>
            <a:r>
              <a:rPr sz="1200" b="1" spc="-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20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(</a:t>
            </a:r>
            <a:r>
              <a:rPr sz="1200" b="1" spc="-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肉・魚のどちらか選べます</a:t>
            </a:r>
            <a:r>
              <a:rPr sz="1200" b="1" spc="-30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 </a:t>
            </a:r>
            <a:r>
              <a:rPr sz="1200" b="1" spc="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)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・特製デザート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200" b="1" spc="25" dirty="0">
                <a:solidFill>
                  <a:srgbClr val="FFFFFF"/>
                </a:solidFill>
                <a:latin typeface="Yu Mincho Demibold" panose="02020400000000000000" pitchFamily="18" charset="-128"/>
                <a:ea typeface="Yu Mincho Demibold" panose="02020400000000000000" pitchFamily="18" charset="-128"/>
                <a:cs typeface="Kozuka Mincho Pr6N"/>
              </a:rPr>
              <a:t>・コーヒーまたは紅茶</a:t>
            </a:r>
            <a:endParaRPr sz="1200" b="1" dirty="0">
              <a:latin typeface="Yu Mincho Demibold" panose="02020400000000000000" pitchFamily="18" charset="-128"/>
              <a:ea typeface="Yu Mincho Demibold" panose="02020400000000000000" pitchFamily="18" charset="-128"/>
              <a:cs typeface="Kozuka Mincho Pr6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</TotalTime>
  <Words>59</Words>
  <Application>Microsoft Macintosh PowerPoint</Application>
  <PresentationFormat>ユーザー設定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KozMinPr6N-Medium</vt:lpstr>
      <vt:lpstr>Yu Mincho Demibold</vt:lpstr>
      <vt:lpstr>Calibri</vt:lpstr>
      <vt:lpstr>Times New Roman</vt:lpstr>
      <vt:lpstr>Office Theme</vt:lpstr>
      <vt:lpstr>Xmas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X'masdinner3</dc:title>
  <cp:lastModifiedBy>春樹 富永</cp:lastModifiedBy>
  <cp:revision>3</cp:revision>
  <dcterms:created xsi:type="dcterms:W3CDTF">2019-11-15T07:50:35Z</dcterms:created>
  <dcterms:modified xsi:type="dcterms:W3CDTF">2019-11-27T04:18:41Z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2019-11-15T00:00:00Z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2019-11-15T00:00:00Z</vt:filetime>
  </property>
</Properties>
</file>