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3" d="100"/>
          <a:sy n="73" d="100"/>
        </p:scale>
        <p:origin x="3520" y="2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0" i="0">
                <a:solidFill>
                  <a:schemeClr val="bg1"/>
                </a:solidFill>
                <a:latin typeface="KozMinPr6N-Medium"/>
                <a:cs typeface="KozMinPr6N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50" b="0" i="0" u="heavy">
                <a:solidFill>
                  <a:schemeClr val="bg1"/>
                </a:solidFill>
                <a:latin typeface="KozMinPr6N-Medium"/>
                <a:cs typeface="KozMinPr6N-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0" i="0">
                <a:solidFill>
                  <a:schemeClr val="bg1"/>
                </a:solidFill>
                <a:latin typeface="KozMinPr6N-Medium"/>
                <a:cs typeface="KozMinPr6N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0" i="0">
                <a:solidFill>
                  <a:schemeClr val="bg1"/>
                </a:solidFill>
                <a:latin typeface="KozMinPr6N-Medium"/>
                <a:cs typeface="KozMinPr6N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00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667999" y="0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4">
                <a:moveTo>
                  <a:pt x="0" y="0"/>
                </a:moveTo>
                <a:lnTo>
                  <a:pt x="1079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3"/>
            <a:ext cx="7775994" cy="1090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-12" y="0"/>
            <a:ext cx="7776209" cy="10908030"/>
          </a:xfrm>
          <a:custGeom>
            <a:avLst/>
            <a:gdLst/>
            <a:ahLst/>
            <a:cxnLst/>
            <a:rect l="l" t="t" r="r" b="b"/>
            <a:pathLst>
              <a:path w="7776209" h="10908030">
                <a:moveTo>
                  <a:pt x="7776006" y="10908004"/>
                </a:moveTo>
                <a:lnTo>
                  <a:pt x="0" y="10908004"/>
                </a:lnTo>
                <a:lnTo>
                  <a:pt x="0" y="0"/>
                </a:lnTo>
                <a:lnTo>
                  <a:pt x="7776006" y="0"/>
                </a:lnTo>
                <a:lnTo>
                  <a:pt x="7776006" y="10908004"/>
                </a:lnTo>
                <a:close/>
              </a:path>
            </a:pathLst>
          </a:custGeom>
          <a:solidFill>
            <a:srgbClr val="414042">
              <a:alpha val="56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68921" y="1532292"/>
            <a:ext cx="2589529" cy="1151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350" b="0" i="0">
                <a:solidFill>
                  <a:schemeClr val="bg1"/>
                </a:solidFill>
                <a:latin typeface="KozMinPr6N-Medium"/>
                <a:cs typeface="KozMinPr6N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47998" y="2473847"/>
            <a:ext cx="5054600" cy="2260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50" b="0" i="0" u="heavy">
                <a:solidFill>
                  <a:schemeClr val="bg1"/>
                </a:solidFill>
                <a:latin typeface="KozMinPr6N-Medium"/>
                <a:cs typeface="KozMinPr6N-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7000" y="1493344"/>
            <a:ext cx="2589529" cy="11512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b="1" spc="20" dirty="0">
                <a:latin typeface="Times New Roman" panose="02020603050405020304" pitchFamily="18" charset="0"/>
                <a:ea typeface="Yu Mincho Demibold" panose="02020400000000000000" pitchFamily="18" charset="-128"/>
                <a:cs typeface="Times New Roman" panose="02020603050405020304" pitchFamily="18" charset="0"/>
              </a:rPr>
              <a:t>Xmas</a:t>
            </a:r>
          </a:p>
        </p:txBody>
      </p:sp>
      <p:sp>
        <p:nvSpPr>
          <p:cNvPr id="3" name="object 3"/>
          <p:cNvSpPr/>
          <p:nvPr/>
        </p:nvSpPr>
        <p:spPr>
          <a:xfrm>
            <a:off x="1494116" y="1552346"/>
            <a:ext cx="4762500" cy="0"/>
          </a:xfrm>
          <a:custGeom>
            <a:avLst/>
            <a:gdLst/>
            <a:ahLst/>
            <a:cxnLst/>
            <a:rect l="l" t="t" r="r" b="b"/>
            <a:pathLst>
              <a:path w="4762500">
                <a:moveTo>
                  <a:pt x="0" y="0"/>
                </a:moveTo>
                <a:lnTo>
                  <a:pt x="4762373" y="0"/>
                </a:lnTo>
              </a:path>
            </a:pathLst>
          </a:custGeom>
          <a:ln w="203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67584" y="1319710"/>
            <a:ext cx="868044" cy="155575"/>
          </a:xfrm>
          <a:custGeom>
            <a:avLst/>
            <a:gdLst/>
            <a:ahLst/>
            <a:cxnLst/>
            <a:rect l="l" t="t" r="r" b="b"/>
            <a:pathLst>
              <a:path w="868045" h="155575">
                <a:moveTo>
                  <a:pt x="15049" y="25680"/>
                </a:moveTo>
                <a:lnTo>
                  <a:pt x="9195" y="27026"/>
                </a:lnTo>
                <a:lnTo>
                  <a:pt x="4138" y="30637"/>
                </a:lnTo>
                <a:lnTo>
                  <a:pt x="874" y="35933"/>
                </a:lnTo>
                <a:lnTo>
                  <a:pt x="0" y="41404"/>
                </a:lnTo>
                <a:lnTo>
                  <a:pt x="26" y="42295"/>
                </a:lnTo>
                <a:lnTo>
                  <a:pt x="28098" y="72672"/>
                </a:lnTo>
                <a:lnTo>
                  <a:pt x="64747" y="98025"/>
                </a:lnTo>
                <a:lnTo>
                  <a:pt x="103757" y="119410"/>
                </a:lnTo>
                <a:lnTo>
                  <a:pt x="159094" y="140801"/>
                </a:lnTo>
                <a:lnTo>
                  <a:pt x="217155" y="152963"/>
                </a:lnTo>
                <a:lnTo>
                  <a:pt x="261555" y="155483"/>
                </a:lnTo>
                <a:lnTo>
                  <a:pt x="276375" y="155478"/>
                </a:lnTo>
                <a:lnTo>
                  <a:pt x="320418" y="149820"/>
                </a:lnTo>
                <a:lnTo>
                  <a:pt x="363221" y="138602"/>
                </a:lnTo>
                <a:lnTo>
                  <a:pt x="376009" y="133697"/>
                </a:lnTo>
                <a:lnTo>
                  <a:pt x="275524" y="133697"/>
                </a:lnTo>
                <a:lnTo>
                  <a:pt x="247876" y="132665"/>
                </a:lnTo>
                <a:lnTo>
                  <a:pt x="166925" y="116429"/>
                </a:lnTo>
                <a:lnTo>
                  <a:pt x="116012" y="94753"/>
                </a:lnTo>
                <a:lnTo>
                  <a:pt x="69052" y="65809"/>
                </a:lnTo>
                <a:lnTo>
                  <a:pt x="27379" y="30954"/>
                </a:lnTo>
                <a:lnTo>
                  <a:pt x="26274" y="29887"/>
                </a:lnTo>
                <a:lnTo>
                  <a:pt x="20981" y="26625"/>
                </a:lnTo>
                <a:lnTo>
                  <a:pt x="15049" y="25680"/>
                </a:lnTo>
                <a:close/>
              </a:path>
              <a:path w="868045" h="155575">
                <a:moveTo>
                  <a:pt x="707064" y="0"/>
                </a:moveTo>
                <a:lnTo>
                  <a:pt x="649361" y="4538"/>
                </a:lnTo>
                <a:lnTo>
                  <a:pt x="592935" y="17475"/>
                </a:lnTo>
                <a:lnTo>
                  <a:pt x="524990" y="42295"/>
                </a:lnTo>
                <a:lnTo>
                  <a:pt x="485722" y="60723"/>
                </a:lnTo>
                <a:lnTo>
                  <a:pt x="434833" y="87799"/>
                </a:lnTo>
                <a:lnTo>
                  <a:pt x="409657" y="100236"/>
                </a:lnTo>
                <a:lnTo>
                  <a:pt x="357595" y="120514"/>
                </a:lnTo>
                <a:lnTo>
                  <a:pt x="316896" y="129748"/>
                </a:lnTo>
                <a:lnTo>
                  <a:pt x="275524" y="133697"/>
                </a:lnTo>
                <a:lnTo>
                  <a:pt x="376009" y="133697"/>
                </a:lnTo>
                <a:lnTo>
                  <a:pt x="390624" y="128092"/>
                </a:lnTo>
                <a:lnTo>
                  <a:pt x="417123" y="115545"/>
                </a:lnTo>
                <a:lnTo>
                  <a:pt x="442859" y="101731"/>
                </a:lnTo>
                <a:lnTo>
                  <a:pt x="492275" y="73296"/>
                </a:lnTo>
                <a:lnTo>
                  <a:pt x="530261" y="53916"/>
                </a:lnTo>
                <a:lnTo>
                  <a:pt x="569357" y="36992"/>
                </a:lnTo>
                <a:lnTo>
                  <a:pt x="623244" y="19330"/>
                </a:lnTo>
                <a:lnTo>
                  <a:pt x="678820" y="8502"/>
                </a:lnTo>
                <a:lnTo>
                  <a:pt x="707088" y="6550"/>
                </a:lnTo>
                <a:lnTo>
                  <a:pt x="764868" y="6550"/>
                </a:lnTo>
                <a:lnTo>
                  <a:pt x="764500" y="6443"/>
                </a:lnTo>
                <a:lnTo>
                  <a:pt x="735954" y="1718"/>
                </a:lnTo>
                <a:lnTo>
                  <a:pt x="707064" y="0"/>
                </a:lnTo>
                <a:close/>
              </a:path>
              <a:path w="868045" h="155575">
                <a:moveTo>
                  <a:pt x="764868" y="6550"/>
                </a:moveTo>
                <a:lnTo>
                  <a:pt x="707088" y="6550"/>
                </a:lnTo>
                <a:lnTo>
                  <a:pt x="735401" y="7290"/>
                </a:lnTo>
                <a:lnTo>
                  <a:pt x="763522" y="10990"/>
                </a:lnTo>
                <a:lnTo>
                  <a:pt x="791065" y="17966"/>
                </a:lnTo>
                <a:lnTo>
                  <a:pt x="817595" y="28240"/>
                </a:lnTo>
                <a:lnTo>
                  <a:pt x="842921" y="41404"/>
                </a:lnTo>
                <a:lnTo>
                  <a:pt x="867039" y="57180"/>
                </a:lnTo>
                <a:lnTo>
                  <a:pt x="867281" y="57154"/>
                </a:lnTo>
                <a:lnTo>
                  <a:pt x="867573" y="56786"/>
                </a:lnTo>
                <a:lnTo>
                  <a:pt x="867535" y="56519"/>
                </a:lnTo>
                <a:lnTo>
                  <a:pt x="843854" y="39878"/>
                </a:lnTo>
                <a:lnTo>
                  <a:pt x="818765" y="25758"/>
                </a:lnTo>
                <a:lnTo>
                  <a:pt x="792255" y="14465"/>
                </a:lnTo>
                <a:lnTo>
                  <a:pt x="764868" y="65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98604" y="1084286"/>
            <a:ext cx="1195705" cy="273685"/>
          </a:xfrm>
          <a:custGeom>
            <a:avLst/>
            <a:gdLst/>
            <a:ahLst/>
            <a:cxnLst/>
            <a:rect l="l" t="t" r="r" b="b"/>
            <a:pathLst>
              <a:path w="1195704" h="273684">
                <a:moveTo>
                  <a:pt x="108759" y="234614"/>
                </a:moveTo>
                <a:lnTo>
                  <a:pt x="107578" y="235363"/>
                </a:lnTo>
                <a:lnTo>
                  <a:pt x="106803" y="237928"/>
                </a:lnTo>
                <a:lnTo>
                  <a:pt x="107591" y="239363"/>
                </a:lnTo>
                <a:lnTo>
                  <a:pt x="154605" y="252347"/>
                </a:lnTo>
                <a:lnTo>
                  <a:pt x="200844" y="262635"/>
                </a:lnTo>
                <a:lnTo>
                  <a:pt x="247869" y="269659"/>
                </a:lnTo>
                <a:lnTo>
                  <a:pt x="295436" y="272358"/>
                </a:lnTo>
                <a:lnTo>
                  <a:pt x="327237" y="273488"/>
                </a:lnTo>
                <a:lnTo>
                  <a:pt x="335175" y="272777"/>
                </a:lnTo>
                <a:lnTo>
                  <a:pt x="343112" y="272485"/>
                </a:lnTo>
                <a:lnTo>
                  <a:pt x="390801" y="269869"/>
                </a:lnTo>
                <a:lnTo>
                  <a:pt x="438076" y="263295"/>
                </a:lnTo>
                <a:lnTo>
                  <a:pt x="484933" y="254273"/>
                </a:lnTo>
                <a:lnTo>
                  <a:pt x="504255" y="249343"/>
                </a:lnTo>
                <a:lnTo>
                  <a:pt x="260847" y="249343"/>
                </a:lnTo>
                <a:lnTo>
                  <a:pt x="249259" y="249219"/>
                </a:lnTo>
                <a:lnTo>
                  <a:pt x="196790" y="245713"/>
                </a:lnTo>
                <a:lnTo>
                  <a:pt x="187359" y="245713"/>
                </a:lnTo>
                <a:lnTo>
                  <a:pt x="133530" y="237827"/>
                </a:lnTo>
                <a:lnTo>
                  <a:pt x="109978" y="234753"/>
                </a:lnTo>
                <a:lnTo>
                  <a:pt x="108759" y="234614"/>
                </a:lnTo>
                <a:close/>
              </a:path>
              <a:path w="1195704" h="273684">
                <a:moveTo>
                  <a:pt x="731567" y="177387"/>
                </a:moveTo>
                <a:lnTo>
                  <a:pt x="693289" y="177387"/>
                </a:lnTo>
                <a:lnTo>
                  <a:pt x="713611" y="189417"/>
                </a:lnTo>
                <a:lnTo>
                  <a:pt x="768562" y="217456"/>
                </a:lnTo>
                <a:lnTo>
                  <a:pt x="816128" y="237136"/>
                </a:lnTo>
                <a:lnTo>
                  <a:pt x="853917" y="249239"/>
                </a:lnTo>
                <a:lnTo>
                  <a:pt x="865247" y="252724"/>
                </a:lnTo>
                <a:lnTo>
                  <a:pt x="871864" y="254603"/>
                </a:lnTo>
                <a:lnTo>
                  <a:pt x="878722" y="255619"/>
                </a:lnTo>
                <a:lnTo>
                  <a:pt x="885428" y="257105"/>
                </a:lnTo>
                <a:lnTo>
                  <a:pt x="926116" y="263777"/>
                </a:lnTo>
                <a:lnTo>
                  <a:pt x="967332" y="265848"/>
                </a:lnTo>
                <a:lnTo>
                  <a:pt x="1008416" y="262858"/>
                </a:lnTo>
                <a:lnTo>
                  <a:pt x="1041855" y="255797"/>
                </a:lnTo>
                <a:lnTo>
                  <a:pt x="967400" y="255797"/>
                </a:lnTo>
                <a:lnTo>
                  <a:pt x="927553" y="252347"/>
                </a:lnTo>
                <a:lnTo>
                  <a:pt x="888349" y="244456"/>
                </a:lnTo>
                <a:lnTo>
                  <a:pt x="881884" y="242780"/>
                </a:lnTo>
                <a:lnTo>
                  <a:pt x="875306" y="241586"/>
                </a:lnTo>
                <a:lnTo>
                  <a:pt x="868943" y="239516"/>
                </a:lnTo>
                <a:lnTo>
                  <a:pt x="857454" y="235519"/>
                </a:lnTo>
                <a:lnTo>
                  <a:pt x="840511" y="229679"/>
                </a:lnTo>
                <a:lnTo>
                  <a:pt x="785138" y="206147"/>
                </a:lnTo>
                <a:lnTo>
                  <a:pt x="733897" y="178761"/>
                </a:lnTo>
                <a:lnTo>
                  <a:pt x="731567" y="177387"/>
                </a:lnTo>
                <a:close/>
              </a:path>
              <a:path w="1195704" h="273684">
                <a:moveTo>
                  <a:pt x="1181006" y="174276"/>
                </a:moveTo>
                <a:lnTo>
                  <a:pt x="1178925" y="174276"/>
                </a:lnTo>
                <a:lnTo>
                  <a:pt x="1148992" y="198152"/>
                </a:lnTo>
                <a:lnTo>
                  <a:pt x="1116912" y="218821"/>
                </a:lnTo>
                <a:lnTo>
                  <a:pt x="1082814" y="235519"/>
                </a:lnTo>
                <a:lnTo>
                  <a:pt x="1046832" y="247479"/>
                </a:lnTo>
                <a:lnTo>
                  <a:pt x="1007342" y="254332"/>
                </a:lnTo>
                <a:lnTo>
                  <a:pt x="967400" y="255797"/>
                </a:lnTo>
                <a:lnTo>
                  <a:pt x="1041855" y="255797"/>
                </a:lnTo>
                <a:lnTo>
                  <a:pt x="1048757" y="254332"/>
                </a:lnTo>
                <a:lnTo>
                  <a:pt x="1087126" y="239883"/>
                </a:lnTo>
                <a:lnTo>
                  <a:pt x="1122959" y="220266"/>
                </a:lnTo>
                <a:lnTo>
                  <a:pt x="1156111" y="196453"/>
                </a:lnTo>
                <a:lnTo>
                  <a:pt x="1181006" y="174276"/>
                </a:lnTo>
                <a:close/>
              </a:path>
              <a:path w="1195704" h="273684">
                <a:moveTo>
                  <a:pt x="509311" y="33979"/>
                </a:moveTo>
                <a:lnTo>
                  <a:pt x="374557" y="33979"/>
                </a:lnTo>
                <a:lnTo>
                  <a:pt x="393877" y="35078"/>
                </a:lnTo>
                <a:lnTo>
                  <a:pt x="413156" y="37125"/>
                </a:lnTo>
                <a:lnTo>
                  <a:pt x="451316" y="44558"/>
                </a:lnTo>
                <a:lnTo>
                  <a:pt x="488619" y="56266"/>
                </a:lnTo>
                <a:lnTo>
                  <a:pt x="524732" y="71755"/>
                </a:lnTo>
                <a:lnTo>
                  <a:pt x="559544" y="90492"/>
                </a:lnTo>
                <a:lnTo>
                  <a:pt x="592947" y="111944"/>
                </a:lnTo>
                <a:lnTo>
                  <a:pt x="660612" y="157931"/>
                </a:lnTo>
                <a:lnTo>
                  <a:pt x="670607" y="163875"/>
                </a:lnTo>
                <a:lnTo>
                  <a:pt x="611805" y="187403"/>
                </a:lnTo>
                <a:lnTo>
                  <a:pt x="567945" y="202329"/>
                </a:lnTo>
                <a:lnTo>
                  <a:pt x="523550" y="215337"/>
                </a:lnTo>
                <a:lnTo>
                  <a:pt x="478672" y="226320"/>
                </a:lnTo>
                <a:lnTo>
                  <a:pt x="433412" y="235561"/>
                </a:lnTo>
                <a:lnTo>
                  <a:pt x="387753" y="242678"/>
                </a:lnTo>
                <a:lnTo>
                  <a:pt x="334083" y="247415"/>
                </a:lnTo>
                <a:lnTo>
                  <a:pt x="326386" y="248266"/>
                </a:lnTo>
                <a:lnTo>
                  <a:pt x="318703" y="248647"/>
                </a:lnTo>
                <a:lnTo>
                  <a:pt x="260847" y="249343"/>
                </a:lnTo>
                <a:lnTo>
                  <a:pt x="504255" y="249343"/>
                </a:lnTo>
                <a:lnTo>
                  <a:pt x="576608" y="228224"/>
                </a:lnTo>
                <a:lnTo>
                  <a:pt x="621164" y="211448"/>
                </a:lnTo>
                <a:lnTo>
                  <a:pt x="664625" y="192107"/>
                </a:lnTo>
                <a:lnTo>
                  <a:pt x="693289" y="177387"/>
                </a:lnTo>
                <a:lnTo>
                  <a:pt x="731567" y="177387"/>
                </a:lnTo>
                <a:lnTo>
                  <a:pt x="727121" y="174766"/>
                </a:lnTo>
                <a:lnTo>
                  <a:pt x="720437" y="170593"/>
                </a:lnTo>
                <a:lnTo>
                  <a:pt x="713800" y="166326"/>
                </a:lnTo>
                <a:lnTo>
                  <a:pt x="735339" y="153626"/>
                </a:lnTo>
                <a:lnTo>
                  <a:pt x="694077" y="153626"/>
                </a:lnTo>
                <a:lnTo>
                  <a:pt x="672558" y="139758"/>
                </a:lnTo>
                <a:lnTo>
                  <a:pt x="607412" y="91967"/>
                </a:lnTo>
                <a:lnTo>
                  <a:pt x="573247" y="68246"/>
                </a:lnTo>
                <a:lnTo>
                  <a:pt x="537168" y="47122"/>
                </a:lnTo>
                <a:lnTo>
                  <a:pt x="509311" y="33979"/>
                </a:lnTo>
                <a:close/>
              </a:path>
              <a:path w="1195704" h="273684">
                <a:moveTo>
                  <a:pt x="195208" y="245599"/>
                </a:moveTo>
                <a:lnTo>
                  <a:pt x="187359" y="245713"/>
                </a:lnTo>
                <a:lnTo>
                  <a:pt x="196790" y="245713"/>
                </a:lnTo>
                <a:lnTo>
                  <a:pt x="195208" y="245599"/>
                </a:lnTo>
                <a:close/>
              </a:path>
              <a:path w="1195704" h="273684">
                <a:moveTo>
                  <a:pt x="354511" y="0"/>
                </a:moveTo>
                <a:lnTo>
                  <a:pt x="311929" y="2821"/>
                </a:lnTo>
                <a:lnTo>
                  <a:pt x="249255" y="15710"/>
                </a:lnTo>
                <a:lnTo>
                  <a:pt x="209100" y="29840"/>
                </a:lnTo>
                <a:lnTo>
                  <a:pt x="170543" y="47745"/>
                </a:lnTo>
                <a:lnTo>
                  <a:pt x="133778" y="68815"/>
                </a:lnTo>
                <a:lnTo>
                  <a:pt x="98866" y="92685"/>
                </a:lnTo>
                <a:lnTo>
                  <a:pt x="65820" y="119031"/>
                </a:lnTo>
                <a:lnTo>
                  <a:pt x="34771" y="147723"/>
                </a:lnTo>
                <a:lnTo>
                  <a:pt x="4822" y="180397"/>
                </a:lnTo>
                <a:lnTo>
                  <a:pt x="0" y="198152"/>
                </a:lnTo>
                <a:lnTo>
                  <a:pt x="2894" y="206901"/>
                </a:lnTo>
                <a:lnTo>
                  <a:pt x="9140" y="214116"/>
                </a:lnTo>
                <a:lnTo>
                  <a:pt x="17699" y="218340"/>
                </a:lnTo>
                <a:lnTo>
                  <a:pt x="26895" y="218932"/>
                </a:lnTo>
                <a:lnTo>
                  <a:pt x="35644" y="216034"/>
                </a:lnTo>
                <a:lnTo>
                  <a:pt x="42859" y="209785"/>
                </a:lnTo>
                <a:lnTo>
                  <a:pt x="43456" y="209010"/>
                </a:lnTo>
                <a:lnTo>
                  <a:pt x="55229" y="194610"/>
                </a:lnTo>
                <a:lnTo>
                  <a:pt x="81786" y="166237"/>
                </a:lnTo>
                <a:lnTo>
                  <a:pt x="110436" y="139758"/>
                </a:lnTo>
                <a:lnTo>
                  <a:pt x="140967" y="115419"/>
                </a:lnTo>
                <a:lnTo>
                  <a:pt x="189938" y="83580"/>
                </a:lnTo>
                <a:lnTo>
                  <a:pt x="224561" y="65956"/>
                </a:lnTo>
                <a:lnTo>
                  <a:pt x="260589" y="51797"/>
                </a:lnTo>
                <a:lnTo>
                  <a:pt x="297862" y="41637"/>
                </a:lnTo>
                <a:lnTo>
                  <a:pt x="335976" y="35579"/>
                </a:lnTo>
                <a:lnTo>
                  <a:pt x="509311" y="33979"/>
                </a:lnTo>
                <a:lnTo>
                  <a:pt x="499213" y="29215"/>
                </a:lnTo>
                <a:lnTo>
                  <a:pt x="459419" y="15145"/>
                </a:lnTo>
                <a:lnTo>
                  <a:pt x="418110" y="5536"/>
                </a:lnTo>
                <a:lnTo>
                  <a:pt x="375840" y="565"/>
                </a:lnTo>
                <a:lnTo>
                  <a:pt x="354511" y="0"/>
                </a:lnTo>
                <a:close/>
              </a:path>
              <a:path w="1195704" h="273684">
                <a:moveTo>
                  <a:pt x="1168993" y="124085"/>
                </a:moveTo>
                <a:lnTo>
                  <a:pt x="1158836" y="126136"/>
                </a:lnTo>
                <a:lnTo>
                  <a:pt x="1150545" y="131728"/>
                </a:lnTo>
                <a:lnTo>
                  <a:pt x="1144956" y="140020"/>
                </a:lnTo>
                <a:lnTo>
                  <a:pt x="1142907" y="150171"/>
                </a:lnTo>
                <a:lnTo>
                  <a:pt x="1144956" y="160328"/>
                </a:lnTo>
                <a:lnTo>
                  <a:pt x="1150545" y="168620"/>
                </a:lnTo>
                <a:lnTo>
                  <a:pt x="1158836" y="174208"/>
                </a:lnTo>
                <a:lnTo>
                  <a:pt x="1168993" y="176257"/>
                </a:lnTo>
                <a:lnTo>
                  <a:pt x="1172511" y="176257"/>
                </a:lnTo>
                <a:lnTo>
                  <a:pt x="1175864" y="175533"/>
                </a:lnTo>
                <a:lnTo>
                  <a:pt x="1178925" y="174276"/>
                </a:lnTo>
                <a:lnTo>
                  <a:pt x="1181006" y="174276"/>
                </a:lnTo>
                <a:lnTo>
                  <a:pt x="1186481" y="169399"/>
                </a:lnTo>
                <a:lnTo>
                  <a:pt x="1191726" y="164637"/>
                </a:lnTo>
                <a:lnTo>
                  <a:pt x="1195023" y="157931"/>
                </a:lnTo>
                <a:lnTo>
                  <a:pt x="1195079" y="150171"/>
                </a:lnTo>
                <a:lnTo>
                  <a:pt x="1193028" y="140020"/>
                </a:lnTo>
                <a:lnTo>
                  <a:pt x="1187437" y="131728"/>
                </a:lnTo>
                <a:lnTo>
                  <a:pt x="1179145" y="126136"/>
                </a:lnTo>
                <a:lnTo>
                  <a:pt x="1168993" y="124085"/>
                </a:lnTo>
                <a:close/>
              </a:path>
              <a:path w="1195704" h="273684">
                <a:moveTo>
                  <a:pt x="822499" y="85528"/>
                </a:moveTo>
                <a:lnTo>
                  <a:pt x="780908" y="110112"/>
                </a:lnTo>
                <a:lnTo>
                  <a:pt x="729187" y="137047"/>
                </a:lnTo>
                <a:lnTo>
                  <a:pt x="694077" y="153626"/>
                </a:lnTo>
                <a:lnTo>
                  <a:pt x="735339" y="153626"/>
                </a:lnTo>
                <a:lnTo>
                  <a:pt x="770878" y="130975"/>
                </a:lnTo>
                <a:lnTo>
                  <a:pt x="824290" y="90405"/>
                </a:lnTo>
                <a:lnTo>
                  <a:pt x="825484" y="88195"/>
                </a:lnTo>
                <a:lnTo>
                  <a:pt x="824074" y="85897"/>
                </a:lnTo>
                <a:lnTo>
                  <a:pt x="822499" y="855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09328" y="1009827"/>
            <a:ext cx="675640" cy="183515"/>
          </a:xfrm>
          <a:custGeom>
            <a:avLst/>
            <a:gdLst/>
            <a:ahLst/>
            <a:cxnLst/>
            <a:rect l="l" t="t" r="r" b="b"/>
            <a:pathLst>
              <a:path w="675639" h="183515">
                <a:moveTo>
                  <a:pt x="338620" y="0"/>
                </a:moveTo>
                <a:lnTo>
                  <a:pt x="290754" y="3299"/>
                </a:lnTo>
                <a:lnTo>
                  <a:pt x="243760" y="12917"/>
                </a:lnTo>
                <a:lnTo>
                  <a:pt x="198209" y="28148"/>
                </a:lnTo>
                <a:lnTo>
                  <a:pt x="154673" y="48285"/>
                </a:lnTo>
                <a:lnTo>
                  <a:pt x="113290" y="72587"/>
                </a:lnTo>
                <a:lnTo>
                  <a:pt x="74214" y="100312"/>
                </a:lnTo>
                <a:lnTo>
                  <a:pt x="37606" y="131440"/>
                </a:lnTo>
                <a:lnTo>
                  <a:pt x="3632" y="165950"/>
                </a:lnTo>
                <a:lnTo>
                  <a:pt x="0" y="170180"/>
                </a:lnTo>
                <a:lnTo>
                  <a:pt x="469" y="176288"/>
                </a:lnTo>
                <a:lnTo>
                  <a:pt x="8572" y="183235"/>
                </a:lnTo>
                <a:lnTo>
                  <a:pt x="14693" y="182765"/>
                </a:lnTo>
                <a:lnTo>
                  <a:pt x="18592" y="178206"/>
                </a:lnTo>
                <a:lnTo>
                  <a:pt x="50146" y="144638"/>
                </a:lnTo>
                <a:lnTo>
                  <a:pt x="84831" y="113720"/>
                </a:lnTo>
                <a:lnTo>
                  <a:pt x="122175" y="85828"/>
                </a:lnTo>
                <a:lnTo>
                  <a:pt x="161709" y="61341"/>
                </a:lnTo>
                <a:lnTo>
                  <a:pt x="203439" y="40814"/>
                </a:lnTo>
                <a:lnTo>
                  <a:pt x="247186" y="25011"/>
                </a:lnTo>
                <a:lnTo>
                  <a:pt x="292457" y="14615"/>
                </a:lnTo>
                <a:lnTo>
                  <a:pt x="338759" y="10312"/>
                </a:lnTo>
                <a:lnTo>
                  <a:pt x="420691" y="10312"/>
                </a:lnTo>
                <a:lnTo>
                  <a:pt x="386398" y="3275"/>
                </a:lnTo>
                <a:lnTo>
                  <a:pt x="338620" y="0"/>
                </a:lnTo>
                <a:close/>
              </a:path>
              <a:path w="675639" h="183515">
                <a:moveTo>
                  <a:pt x="420691" y="10312"/>
                </a:moveTo>
                <a:lnTo>
                  <a:pt x="338759" y="10312"/>
                </a:lnTo>
                <a:lnTo>
                  <a:pt x="385265" y="12385"/>
                </a:lnTo>
                <a:lnTo>
                  <a:pt x="431163" y="20664"/>
                </a:lnTo>
                <a:lnTo>
                  <a:pt x="475753" y="34785"/>
                </a:lnTo>
                <a:lnTo>
                  <a:pt x="518337" y="54381"/>
                </a:lnTo>
                <a:lnTo>
                  <a:pt x="558838" y="78187"/>
                </a:lnTo>
                <a:lnTo>
                  <a:pt x="674027" y="160782"/>
                </a:lnTo>
                <a:lnTo>
                  <a:pt x="674319" y="160959"/>
                </a:lnTo>
                <a:lnTo>
                  <a:pt x="674751" y="160909"/>
                </a:lnTo>
                <a:lnTo>
                  <a:pt x="675132" y="160312"/>
                </a:lnTo>
                <a:lnTo>
                  <a:pt x="675043" y="159918"/>
                </a:lnTo>
                <a:lnTo>
                  <a:pt x="674738" y="159715"/>
                </a:lnTo>
                <a:lnTo>
                  <a:pt x="580635" y="88293"/>
                </a:lnTo>
                <a:lnTo>
                  <a:pt x="541675" y="61185"/>
                </a:lnTo>
                <a:lnTo>
                  <a:pt x="478344" y="28367"/>
                </a:lnTo>
                <a:lnTo>
                  <a:pt x="433209" y="12880"/>
                </a:lnTo>
                <a:lnTo>
                  <a:pt x="420691" y="10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23555" y="1319708"/>
            <a:ext cx="869315" cy="155575"/>
          </a:xfrm>
          <a:custGeom>
            <a:avLst/>
            <a:gdLst/>
            <a:ahLst/>
            <a:cxnLst/>
            <a:rect l="l" t="t" r="r" b="b"/>
            <a:pathLst>
              <a:path w="869314" h="155575">
                <a:moveTo>
                  <a:pt x="228304" y="6553"/>
                </a:moveTo>
                <a:lnTo>
                  <a:pt x="160478" y="6553"/>
                </a:lnTo>
                <a:lnTo>
                  <a:pt x="188747" y="8501"/>
                </a:lnTo>
                <a:lnTo>
                  <a:pt x="216738" y="12874"/>
                </a:lnTo>
                <a:lnTo>
                  <a:pt x="271522" y="27366"/>
                </a:lnTo>
                <a:lnTo>
                  <a:pt x="337312" y="53908"/>
                </a:lnTo>
                <a:lnTo>
                  <a:pt x="375285" y="73288"/>
                </a:lnTo>
                <a:lnTo>
                  <a:pt x="424713" y="101736"/>
                </a:lnTo>
                <a:lnTo>
                  <a:pt x="450449" y="115545"/>
                </a:lnTo>
                <a:lnTo>
                  <a:pt x="504351" y="138600"/>
                </a:lnTo>
                <a:lnTo>
                  <a:pt x="547154" y="149819"/>
                </a:lnTo>
                <a:lnTo>
                  <a:pt x="591197" y="155482"/>
                </a:lnTo>
                <a:lnTo>
                  <a:pt x="606017" y="155488"/>
                </a:lnTo>
                <a:lnTo>
                  <a:pt x="620860" y="155401"/>
                </a:lnTo>
                <a:lnTo>
                  <a:pt x="679698" y="148097"/>
                </a:lnTo>
                <a:lnTo>
                  <a:pt x="729258" y="133702"/>
                </a:lnTo>
                <a:lnTo>
                  <a:pt x="592048" y="133702"/>
                </a:lnTo>
                <a:lnTo>
                  <a:pt x="564438" y="131410"/>
                </a:lnTo>
                <a:lnTo>
                  <a:pt x="509988" y="120514"/>
                </a:lnTo>
                <a:lnTo>
                  <a:pt x="457923" y="100239"/>
                </a:lnTo>
                <a:lnTo>
                  <a:pt x="381850" y="60728"/>
                </a:lnTo>
                <a:lnTo>
                  <a:pt x="342569" y="42300"/>
                </a:lnTo>
                <a:lnTo>
                  <a:pt x="302186" y="26394"/>
                </a:lnTo>
                <a:lnTo>
                  <a:pt x="274637" y="17479"/>
                </a:lnTo>
                <a:lnTo>
                  <a:pt x="246603" y="10196"/>
                </a:lnTo>
                <a:lnTo>
                  <a:pt x="228304" y="6553"/>
                </a:lnTo>
                <a:close/>
              </a:path>
              <a:path w="869314" h="155575">
                <a:moveTo>
                  <a:pt x="847318" y="24063"/>
                </a:moveTo>
                <a:lnTo>
                  <a:pt x="798520" y="65808"/>
                </a:lnTo>
                <a:lnTo>
                  <a:pt x="751560" y="94756"/>
                </a:lnTo>
                <a:lnTo>
                  <a:pt x="700647" y="116434"/>
                </a:lnTo>
                <a:lnTo>
                  <a:pt x="647115" y="129486"/>
                </a:lnTo>
                <a:lnTo>
                  <a:pt x="592048" y="133702"/>
                </a:lnTo>
                <a:lnTo>
                  <a:pt x="729258" y="133702"/>
                </a:lnTo>
                <a:lnTo>
                  <a:pt x="777027" y="112675"/>
                </a:lnTo>
                <a:lnTo>
                  <a:pt x="815301" y="89976"/>
                </a:lnTo>
                <a:lnTo>
                  <a:pt x="851117" y="63133"/>
                </a:lnTo>
                <a:lnTo>
                  <a:pt x="869264" y="36661"/>
                </a:lnTo>
                <a:lnTo>
                  <a:pt x="857224" y="24228"/>
                </a:lnTo>
                <a:lnTo>
                  <a:pt x="847318" y="24063"/>
                </a:lnTo>
                <a:close/>
              </a:path>
              <a:path w="869314" h="155575">
                <a:moveTo>
                  <a:pt x="160508" y="0"/>
                </a:moveTo>
                <a:lnTo>
                  <a:pt x="103073" y="6448"/>
                </a:lnTo>
                <a:lnTo>
                  <a:pt x="48806" y="25763"/>
                </a:lnTo>
                <a:lnTo>
                  <a:pt x="50" y="56511"/>
                </a:lnTo>
                <a:lnTo>
                  <a:pt x="0" y="56778"/>
                </a:lnTo>
                <a:lnTo>
                  <a:pt x="266" y="57146"/>
                </a:lnTo>
                <a:lnTo>
                  <a:pt x="533" y="57184"/>
                </a:lnTo>
                <a:lnTo>
                  <a:pt x="24657" y="41404"/>
                </a:lnTo>
                <a:lnTo>
                  <a:pt x="49980" y="28243"/>
                </a:lnTo>
                <a:lnTo>
                  <a:pt x="76504" y="17970"/>
                </a:lnTo>
                <a:lnTo>
                  <a:pt x="104038" y="10995"/>
                </a:lnTo>
                <a:lnTo>
                  <a:pt x="132165" y="7295"/>
                </a:lnTo>
                <a:lnTo>
                  <a:pt x="160478" y="6553"/>
                </a:lnTo>
                <a:lnTo>
                  <a:pt x="228304" y="6553"/>
                </a:lnTo>
                <a:lnTo>
                  <a:pt x="218211" y="4543"/>
                </a:lnTo>
                <a:lnTo>
                  <a:pt x="189466" y="1026"/>
                </a:lnTo>
                <a:lnTo>
                  <a:pt x="1605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74255" y="1009833"/>
            <a:ext cx="675640" cy="183515"/>
          </a:xfrm>
          <a:custGeom>
            <a:avLst/>
            <a:gdLst/>
            <a:ahLst/>
            <a:cxnLst/>
            <a:rect l="l" t="t" r="r" b="b"/>
            <a:pathLst>
              <a:path w="675639" h="183515">
                <a:moveTo>
                  <a:pt x="418593" y="10299"/>
                </a:moveTo>
                <a:lnTo>
                  <a:pt x="336359" y="10299"/>
                </a:lnTo>
                <a:lnTo>
                  <a:pt x="382668" y="14608"/>
                </a:lnTo>
                <a:lnTo>
                  <a:pt x="427942" y="25003"/>
                </a:lnTo>
                <a:lnTo>
                  <a:pt x="471687" y="40803"/>
                </a:lnTo>
                <a:lnTo>
                  <a:pt x="513410" y="61328"/>
                </a:lnTo>
                <a:lnTo>
                  <a:pt x="552951" y="85818"/>
                </a:lnTo>
                <a:lnTo>
                  <a:pt x="590299" y="113714"/>
                </a:lnTo>
                <a:lnTo>
                  <a:pt x="624984" y="144636"/>
                </a:lnTo>
                <a:lnTo>
                  <a:pt x="656539" y="178206"/>
                </a:lnTo>
                <a:lnTo>
                  <a:pt x="657072" y="178841"/>
                </a:lnTo>
                <a:lnTo>
                  <a:pt x="660692" y="182854"/>
                </a:lnTo>
                <a:lnTo>
                  <a:pt x="666813" y="183172"/>
                </a:lnTo>
                <a:lnTo>
                  <a:pt x="674751" y="176021"/>
                </a:lnTo>
                <a:lnTo>
                  <a:pt x="675055" y="169913"/>
                </a:lnTo>
                <a:lnTo>
                  <a:pt x="671487" y="165938"/>
                </a:lnTo>
                <a:lnTo>
                  <a:pt x="637517" y="131435"/>
                </a:lnTo>
                <a:lnTo>
                  <a:pt x="600911" y="100310"/>
                </a:lnTo>
                <a:lnTo>
                  <a:pt x="561835" y="72587"/>
                </a:lnTo>
                <a:lnTo>
                  <a:pt x="520458" y="48285"/>
                </a:lnTo>
                <a:lnTo>
                  <a:pt x="476916" y="28142"/>
                </a:lnTo>
                <a:lnTo>
                  <a:pt x="431365" y="12912"/>
                </a:lnTo>
                <a:lnTo>
                  <a:pt x="418593" y="10299"/>
                </a:lnTo>
                <a:close/>
              </a:path>
              <a:path w="675639" h="183515">
                <a:moveTo>
                  <a:pt x="336499" y="0"/>
                </a:moveTo>
                <a:lnTo>
                  <a:pt x="288723" y="3270"/>
                </a:lnTo>
                <a:lnTo>
                  <a:pt x="241917" y="12874"/>
                </a:lnTo>
                <a:lnTo>
                  <a:pt x="196790" y="28360"/>
                </a:lnTo>
                <a:lnTo>
                  <a:pt x="154051" y="49275"/>
                </a:lnTo>
                <a:lnTo>
                  <a:pt x="113685" y="74307"/>
                </a:lnTo>
                <a:lnTo>
                  <a:pt x="101" y="159931"/>
                </a:lnTo>
                <a:lnTo>
                  <a:pt x="0" y="160350"/>
                </a:lnTo>
                <a:lnTo>
                  <a:pt x="406" y="160921"/>
                </a:lnTo>
                <a:lnTo>
                  <a:pt x="812" y="160985"/>
                </a:lnTo>
                <a:lnTo>
                  <a:pt x="96929" y="91589"/>
                </a:lnTo>
                <a:lnTo>
                  <a:pt x="116284" y="78187"/>
                </a:lnTo>
                <a:lnTo>
                  <a:pt x="156794" y="54381"/>
                </a:lnTo>
                <a:lnTo>
                  <a:pt x="199378" y="34784"/>
                </a:lnTo>
                <a:lnTo>
                  <a:pt x="243967" y="20662"/>
                </a:lnTo>
                <a:lnTo>
                  <a:pt x="289860" y="12379"/>
                </a:lnTo>
                <a:lnTo>
                  <a:pt x="336359" y="10299"/>
                </a:lnTo>
                <a:lnTo>
                  <a:pt x="418593" y="10299"/>
                </a:lnTo>
                <a:lnTo>
                  <a:pt x="384370" y="3297"/>
                </a:lnTo>
                <a:lnTo>
                  <a:pt x="3364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65027" y="1084286"/>
            <a:ext cx="1195705" cy="273685"/>
          </a:xfrm>
          <a:custGeom>
            <a:avLst/>
            <a:gdLst/>
            <a:ahLst/>
            <a:cxnLst/>
            <a:rect l="l" t="t" r="r" b="b"/>
            <a:pathLst>
              <a:path w="1195704" h="273684">
                <a:moveTo>
                  <a:pt x="557378" y="177387"/>
                </a:moveTo>
                <a:lnTo>
                  <a:pt x="501789" y="177387"/>
                </a:lnTo>
                <a:lnTo>
                  <a:pt x="516048" y="184876"/>
                </a:lnTo>
                <a:lnTo>
                  <a:pt x="573909" y="211448"/>
                </a:lnTo>
                <a:lnTo>
                  <a:pt x="618469" y="228224"/>
                </a:lnTo>
                <a:lnTo>
                  <a:pt x="663941" y="242483"/>
                </a:lnTo>
                <a:lnTo>
                  <a:pt x="710499" y="254349"/>
                </a:lnTo>
                <a:lnTo>
                  <a:pt x="756999" y="263295"/>
                </a:lnTo>
                <a:lnTo>
                  <a:pt x="804290" y="269869"/>
                </a:lnTo>
                <a:lnTo>
                  <a:pt x="851966" y="272485"/>
                </a:lnTo>
                <a:lnTo>
                  <a:pt x="859904" y="272777"/>
                </a:lnTo>
                <a:lnTo>
                  <a:pt x="867841" y="273488"/>
                </a:lnTo>
                <a:lnTo>
                  <a:pt x="947210" y="269659"/>
                </a:lnTo>
                <a:lnTo>
                  <a:pt x="994235" y="262635"/>
                </a:lnTo>
                <a:lnTo>
                  <a:pt x="1040588" y="252322"/>
                </a:lnTo>
                <a:lnTo>
                  <a:pt x="1051389" y="249343"/>
                </a:lnTo>
                <a:lnTo>
                  <a:pt x="934231" y="249343"/>
                </a:lnTo>
                <a:lnTo>
                  <a:pt x="876376" y="248647"/>
                </a:lnTo>
                <a:lnTo>
                  <a:pt x="868679" y="248266"/>
                </a:lnTo>
                <a:lnTo>
                  <a:pt x="861009" y="247415"/>
                </a:lnTo>
                <a:lnTo>
                  <a:pt x="818794" y="243854"/>
                </a:lnTo>
                <a:lnTo>
                  <a:pt x="761661" y="235561"/>
                </a:lnTo>
                <a:lnTo>
                  <a:pt x="716400" y="226316"/>
                </a:lnTo>
                <a:lnTo>
                  <a:pt x="671536" y="215337"/>
                </a:lnTo>
                <a:lnTo>
                  <a:pt x="627140" y="202329"/>
                </a:lnTo>
                <a:lnTo>
                  <a:pt x="583279" y="187403"/>
                </a:lnTo>
                <a:lnTo>
                  <a:pt x="557378" y="177387"/>
                </a:lnTo>
                <a:close/>
              </a:path>
              <a:path w="1195704" h="273684">
                <a:moveTo>
                  <a:pt x="26085" y="124085"/>
                </a:moveTo>
                <a:lnTo>
                  <a:pt x="15934" y="126136"/>
                </a:lnTo>
                <a:lnTo>
                  <a:pt x="7642" y="131728"/>
                </a:lnTo>
                <a:lnTo>
                  <a:pt x="2050" y="140020"/>
                </a:lnTo>
                <a:lnTo>
                  <a:pt x="0" y="150171"/>
                </a:lnTo>
                <a:lnTo>
                  <a:pt x="56" y="157931"/>
                </a:lnTo>
                <a:lnTo>
                  <a:pt x="38975" y="196458"/>
                </a:lnTo>
                <a:lnTo>
                  <a:pt x="72128" y="220267"/>
                </a:lnTo>
                <a:lnTo>
                  <a:pt x="107954" y="239883"/>
                </a:lnTo>
                <a:lnTo>
                  <a:pt x="146354" y="254349"/>
                </a:lnTo>
                <a:lnTo>
                  <a:pt x="186657" y="262858"/>
                </a:lnTo>
                <a:lnTo>
                  <a:pt x="227747" y="265848"/>
                </a:lnTo>
                <a:lnTo>
                  <a:pt x="268968" y="263777"/>
                </a:lnTo>
                <a:lnTo>
                  <a:pt x="309664" y="257105"/>
                </a:lnTo>
                <a:lnTo>
                  <a:pt x="315567" y="255797"/>
                </a:lnTo>
                <a:lnTo>
                  <a:pt x="227680" y="255797"/>
                </a:lnTo>
                <a:lnTo>
                  <a:pt x="187737" y="254332"/>
                </a:lnTo>
                <a:lnTo>
                  <a:pt x="148247" y="247479"/>
                </a:lnTo>
                <a:lnTo>
                  <a:pt x="78166" y="218821"/>
                </a:lnTo>
                <a:lnTo>
                  <a:pt x="46086" y="198151"/>
                </a:lnTo>
                <a:lnTo>
                  <a:pt x="16154" y="174276"/>
                </a:lnTo>
                <a:lnTo>
                  <a:pt x="35902" y="174276"/>
                </a:lnTo>
                <a:lnTo>
                  <a:pt x="36237" y="174208"/>
                </a:lnTo>
                <a:lnTo>
                  <a:pt x="44529" y="168620"/>
                </a:lnTo>
                <a:lnTo>
                  <a:pt x="50120" y="160328"/>
                </a:lnTo>
                <a:lnTo>
                  <a:pt x="52171" y="150171"/>
                </a:lnTo>
                <a:lnTo>
                  <a:pt x="50120" y="140020"/>
                </a:lnTo>
                <a:lnTo>
                  <a:pt x="44529" y="131728"/>
                </a:lnTo>
                <a:lnTo>
                  <a:pt x="36237" y="126136"/>
                </a:lnTo>
                <a:lnTo>
                  <a:pt x="26085" y="124085"/>
                </a:lnTo>
                <a:close/>
              </a:path>
              <a:path w="1195704" h="273684">
                <a:moveTo>
                  <a:pt x="372732" y="85604"/>
                </a:moveTo>
                <a:lnTo>
                  <a:pt x="371322" y="85808"/>
                </a:lnTo>
                <a:lnTo>
                  <a:pt x="369582" y="87878"/>
                </a:lnTo>
                <a:lnTo>
                  <a:pt x="369722" y="89491"/>
                </a:lnTo>
                <a:lnTo>
                  <a:pt x="424206" y="130975"/>
                </a:lnTo>
                <a:lnTo>
                  <a:pt x="481279" y="166326"/>
                </a:lnTo>
                <a:lnTo>
                  <a:pt x="474525" y="170669"/>
                </a:lnTo>
                <a:lnTo>
                  <a:pt x="418985" y="201809"/>
                </a:lnTo>
                <a:lnTo>
                  <a:pt x="373330" y="222650"/>
                </a:lnTo>
                <a:lnTo>
                  <a:pt x="337461" y="235579"/>
                </a:lnTo>
                <a:lnTo>
                  <a:pt x="326135" y="239516"/>
                </a:lnTo>
                <a:lnTo>
                  <a:pt x="319773" y="241586"/>
                </a:lnTo>
                <a:lnTo>
                  <a:pt x="313207" y="242780"/>
                </a:lnTo>
                <a:lnTo>
                  <a:pt x="306743" y="244456"/>
                </a:lnTo>
                <a:lnTo>
                  <a:pt x="267531" y="252347"/>
                </a:lnTo>
                <a:lnTo>
                  <a:pt x="227680" y="255797"/>
                </a:lnTo>
                <a:lnTo>
                  <a:pt x="315567" y="255797"/>
                </a:lnTo>
                <a:lnTo>
                  <a:pt x="316369" y="255619"/>
                </a:lnTo>
                <a:lnTo>
                  <a:pt x="323227" y="254603"/>
                </a:lnTo>
                <a:lnTo>
                  <a:pt x="329831" y="252724"/>
                </a:lnTo>
                <a:lnTo>
                  <a:pt x="341229" y="249219"/>
                </a:lnTo>
                <a:lnTo>
                  <a:pt x="359401" y="243673"/>
                </a:lnTo>
                <a:lnTo>
                  <a:pt x="369231" y="240557"/>
                </a:lnTo>
                <a:lnTo>
                  <a:pt x="405513" y="226316"/>
                </a:lnTo>
                <a:lnTo>
                  <a:pt x="472494" y="194407"/>
                </a:lnTo>
                <a:lnTo>
                  <a:pt x="501789" y="177387"/>
                </a:lnTo>
                <a:lnTo>
                  <a:pt x="557378" y="177387"/>
                </a:lnTo>
                <a:lnTo>
                  <a:pt x="540004" y="170669"/>
                </a:lnTo>
                <a:lnTo>
                  <a:pt x="524471" y="163875"/>
                </a:lnTo>
                <a:lnTo>
                  <a:pt x="534466" y="157931"/>
                </a:lnTo>
                <a:lnTo>
                  <a:pt x="540801" y="153626"/>
                </a:lnTo>
                <a:lnTo>
                  <a:pt x="501002" y="153626"/>
                </a:lnTo>
                <a:lnTo>
                  <a:pt x="497420" y="152064"/>
                </a:lnTo>
                <a:lnTo>
                  <a:pt x="434675" y="121283"/>
                </a:lnTo>
                <a:lnTo>
                  <a:pt x="393953" y="98422"/>
                </a:lnTo>
                <a:lnTo>
                  <a:pt x="373786" y="86265"/>
                </a:lnTo>
                <a:lnTo>
                  <a:pt x="372732" y="85604"/>
                </a:lnTo>
                <a:close/>
              </a:path>
              <a:path w="1195704" h="273684">
                <a:moveTo>
                  <a:pt x="999870" y="245612"/>
                </a:moveTo>
                <a:lnTo>
                  <a:pt x="945819" y="249219"/>
                </a:lnTo>
                <a:lnTo>
                  <a:pt x="934231" y="249343"/>
                </a:lnTo>
                <a:lnTo>
                  <a:pt x="1051389" y="249343"/>
                </a:lnTo>
                <a:lnTo>
                  <a:pt x="1064547" y="245713"/>
                </a:lnTo>
                <a:lnTo>
                  <a:pt x="1007706" y="245713"/>
                </a:lnTo>
                <a:lnTo>
                  <a:pt x="999870" y="245612"/>
                </a:lnTo>
                <a:close/>
              </a:path>
              <a:path w="1195704" h="273684">
                <a:moveTo>
                  <a:pt x="1086497" y="234588"/>
                </a:moveTo>
                <a:lnTo>
                  <a:pt x="1061551" y="237827"/>
                </a:lnTo>
                <a:lnTo>
                  <a:pt x="1007706" y="245713"/>
                </a:lnTo>
                <a:lnTo>
                  <a:pt x="1064547" y="245713"/>
                </a:lnTo>
                <a:lnTo>
                  <a:pt x="1086142" y="239757"/>
                </a:lnTo>
                <a:lnTo>
                  <a:pt x="1087310" y="239414"/>
                </a:lnTo>
                <a:lnTo>
                  <a:pt x="1088110" y="238246"/>
                </a:lnTo>
                <a:lnTo>
                  <a:pt x="1087866" y="236272"/>
                </a:lnTo>
                <a:lnTo>
                  <a:pt x="1087757" y="235561"/>
                </a:lnTo>
                <a:lnTo>
                  <a:pt x="1086497" y="234588"/>
                </a:lnTo>
                <a:close/>
              </a:path>
              <a:path w="1195704" h="273684">
                <a:moveTo>
                  <a:pt x="994883" y="33979"/>
                </a:moveTo>
                <a:lnTo>
                  <a:pt x="820508" y="33979"/>
                </a:lnTo>
                <a:lnTo>
                  <a:pt x="839843" y="34161"/>
                </a:lnTo>
                <a:lnTo>
                  <a:pt x="859105" y="35579"/>
                </a:lnTo>
                <a:lnTo>
                  <a:pt x="897216" y="41637"/>
                </a:lnTo>
                <a:lnTo>
                  <a:pt x="934491" y="51797"/>
                </a:lnTo>
                <a:lnTo>
                  <a:pt x="970522" y="65956"/>
                </a:lnTo>
                <a:lnTo>
                  <a:pt x="1005146" y="83580"/>
                </a:lnTo>
                <a:lnTo>
                  <a:pt x="1038199" y="104134"/>
                </a:lnTo>
                <a:lnTo>
                  <a:pt x="1069595" y="127306"/>
                </a:lnTo>
                <a:lnTo>
                  <a:pt x="1099248" y="152737"/>
                </a:lnTo>
                <a:lnTo>
                  <a:pt x="1126948" y="180273"/>
                </a:lnTo>
                <a:lnTo>
                  <a:pt x="1152436" y="210077"/>
                </a:lnTo>
                <a:lnTo>
                  <a:pt x="1152779" y="210471"/>
                </a:lnTo>
                <a:lnTo>
                  <a:pt x="1160217" y="216456"/>
                </a:lnTo>
                <a:lnTo>
                  <a:pt x="1169063" y="219029"/>
                </a:lnTo>
                <a:lnTo>
                  <a:pt x="1178228" y="218095"/>
                </a:lnTo>
                <a:lnTo>
                  <a:pt x="1186624" y="213557"/>
                </a:lnTo>
                <a:lnTo>
                  <a:pt x="1192609" y="206118"/>
                </a:lnTo>
                <a:lnTo>
                  <a:pt x="1195182" y="197272"/>
                </a:lnTo>
                <a:lnTo>
                  <a:pt x="1194248" y="188107"/>
                </a:lnTo>
                <a:lnTo>
                  <a:pt x="1160308" y="147723"/>
                </a:lnTo>
                <a:lnTo>
                  <a:pt x="1129258" y="119031"/>
                </a:lnTo>
                <a:lnTo>
                  <a:pt x="1096206" y="92685"/>
                </a:lnTo>
                <a:lnTo>
                  <a:pt x="1061288" y="68815"/>
                </a:lnTo>
                <a:lnTo>
                  <a:pt x="1024525" y="47745"/>
                </a:lnTo>
                <a:lnTo>
                  <a:pt x="994883" y="33979"/>
                </a:lnTo>
                <a:close/>
              </a:path>
              <a:path w="1195704" h="273684">
                <a:moveTo>
                  <a:pt x="35902" y="174276"/>
                </a:moveTo>
                <a:lnTo>
                  <a:pt x="16154" y="174276"/>
                </a:lnTo>
                <a:lnTo>
                  <a:pt x="19215" y="175546"/>
                </a:lnTo>
                <a:lnTo>
                  <a:pt x="22567" y="176257"/>
                </a:lnTo>
                <a:lnTo>
                  <a:pt x="26085" y="176257"/>
                </a:lnTo>
                <a:lnTo>
                  <a:pt x="35902" y="174276"/>
                </a:lnTo>
                <a:close/>
              </a:path>
              <a:path w="1195704" h="273684">
                <a:moveTo>
                  <a:pt x="840569" y="0"/>
                </a:moveTo>
                <a:lnTo>
                  <a:pt x="798021" y="2524"/>
                </a:lnTo>
                <a:lnTo>
                  <a:pt x="756148" y="9707"/>
                </a:lnTo>
                <a:lnTo>
                  <a:pt x="695871" y="29215"/>
                </a:lnTo>
                <a:lnTo>
                  <a:pt x="657915" y="47122"/>
                </a:lnTo>
                <a:lnTo>
                  <a:pt x="621833" y="68246"/>
                </a:lnTo>
                <a:lnTo>
                  <a:pt x="587667" y="91967"/>
                </a:lnTo>
                <a:lnTo>
                  <a:pt x="522452" y="139808"/>
                </a:lnTo>
                <a:lnTo>
                  <a:pt x="501002" y="153626"/>
                </a:lnTo>
                <a:lnTo>
                  <a:pt x="540801" y="153626"/>
                </a:lnTo>
                <a:lnTo>
                  <a:pt x="602132" y="111944"/>
                </a:lnTo>
                <a:lnTo>
                  <a:pt x="635534" y="90492"/>
                </a:lnTo>
                <a:lnTo>
                  <a:pt x="670345" y="71755"/>
                </a:lnTo>
                <a:lnTo>
                  <a:pt x="706454" y="56266"/>
                </a:lnTo>
                <a:lnTo>
                  <a:pt x="743750" y="44558"/>
                </a:lnTo>
                <a:lnTo>
                  <a:pt x="781919" y="37125"/>
                </a:lnTo>
                <a:lnTo>
                  <a:pt x="820508" y="33979"/>
                </a:lnTo>
                <a:lnTo>
                  <a:pt x="994883" y="33979"/>
                </a:lnTo>
                <a:lnTo>
                  <a:pt x="985972" y="29840"/>
                </a:lnTo>
                <a:lnTo>
                  <a:pt x="945821" y="15710"/>
                </a:lnTo>
                <a:lnTo>
                  <a:pt x="904265" y="5963"/>
                </a:lnTo>
                <a:lnTo>
                  <a:pt x="883155" y="2821"/>
                </a:lnTo>
                <a:lnTo>
                  <a:pt x="861899" y="792"/>
                </a:lnTo>
                <a:lnTo>
                  <a:pt x="8405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65900" y="3460836"/>
            <a:ext cx="869315" cy="155575"/>
          </a:xfrm>
          <a:custGeom>
            <a:avLst/>
            <a:gdLst/>
            <a:ahLst/>
            <a:cxnLst/>
            <a:rect l="l" t="t" r="r" b="b"/>
            <a:pathLst>
              <a:path w="869314" h="155575">
                <a:moveTo>
                  <a:pt x="377707" y="21793"/>
                </a:moveTo>
                <a:lnTo>
                  <a:pt x="277202" y="21793"/>
                </a:lnTo>
                <a:lnTo>
                  <a:pt x="304819" y="24079"/>
                </a:lnTo>
                <a:lnTo>
                  <a:pt x="318575" y="25736"/>
                </a:lnTo>
                <a:lnTo>
                  <a:pt x="359273" y="34970"/>
                </a:lnTo>
                <a:lnTo>
                  <a:pt x="411335" y="55248"/>
                </a:lnTo>
                <a:lnTo>
                  <a:pt x="487413" y="94767"/>
                </a:lnTo>
                <a:lnTo>
                  <a:pt x="526681" y="113182"/>
                </a:lnTo>
                <a:lnTo>
                  <a:pt x="567067" y="129088"/>
                </a:lnTo>
                <a:lnTo>
                  <a:pt x="622659" y="145286"/>
                </a:lnTo>
                <a:lnTo>
                  <a:pt x="679796" y="154458"/>
                </a:lnTo>
                <a:lnTo>
                  <a:pt x="708748" y="155487"/>
                </a:lnTo>
                <a:lnTo>
                  <a:pt x="737635" y="153766"/>
                </a:lnTo>
                <a:lnTo>
                  <a:pt x="766178" y="149034"/>
                </a:lnTo>
                <a:lnTo>
                  <a:pt x="766541" y="148929"/>
                </a:lnTo>
                <a:lnTo>
                  <a:pt x="708774" y="148929"/>
                </a:lnTo>
                <a:lnTo>
                  <a:pt x="680509" y="146981"/>
                </a:lnTo>
                <a:lnTo>
                  <a:pt x="624932" y="136155"/>
                </a:lnTo>
                <a:lnTo>
                  <a:pt x="571037" y="118490"/>
                </a:lnTo>
                <a:lnTo>
                  <a:pt x="531952" y="101574"/>
                </a:lnTo>
                <a:lnTo>
                  <a:pt x="493966" y="82194"/>
                </a:lnTo>
                <a:lnTo>
                  <a:pt x="444550" y="53746"/>
                </a:lnTo>
                <a:lnTo>
                  <a:pt x="418812" y="39937"/>
                </a:lnTo>
                <a:lnTo>
                  <a:pt x="392309" y="27392"/>
                </a:lnTo>
                <a:lnTo>
                  <a:pt x="377707" y="21793"/>
                </a:lnTo>
                <a:close/>
              </a:path>
              <a:path w="869314" h="155575">
                <a:moveTo>
                  <a:pt x="868718" y="98297"/>
                </a:moveTo>
                <a:lnTo>
                  <a:pt x="819281" y="127249"/>
                </a:lnTo>
                <a:lnTo>
                  <a:pt x="765213" y="144487"/>
                </a:lnTo>
                <a:lnTo>
                  <a:pt x="708774" y="148929"/>
                </a:lnTo>
                <a:lnTo>
                  <a:pt x="766541" y="148929"/>
                </a:lnTo>
                <a:lnTo>
                  <a:pt x="820454" y="129730"/>
                </a:lnTo>
                <a:lnTo>
                  <a:pt x="869213" y="98971"/>
                </a:lnTo>
                <a:lnTo>
                  <a:pt x="869251" y="98717"/>
                </a:lnTo>
                <a:lnTo>
                  <a:pt x="868984" y="98336"/>
                </a:lnTo>
                <a:lnTo>
                  <a:pt x="868718" y="98297"/>
                </a:lnTo>
                <a:close/>
              </a:path>
              <a:path w="869314" h="155575">
                <a:moveTo>
                  <a:pt x="278066" y="0"/>
                </a:moveTo>
                <a:lnTo>
                  <a:pt x="233587" y="762"/>
                </a:lnTo>
                <a:lnTo>
                  <a:pt x="189563" y="7391"/>
                </a:lnTo>
                <a:lnTo>
                  <a:pt x="132680" y="24281"/>
                </a:lnTo>
                <a:lnTo>
                  <a:pt x="92229" y="42807"/>
                </a:lnTo>
                <a:lnTo>
                  <a:pt x="53949" y="65506"/>
                </a:lnTo>
                <a:lnTo>
                  <a:pt x="18139" y="92351"/>
                </a:lnTo>
                <a:lnTo>
                  <a:pt x="0" y="118833"/>
                </a:lnTo>
                <a:lnTo>
                  <a:pt x="12026" y="131254"/>
                </a:lnTo>
                <a:lnTo>
                  <a:pt x="21945" y="131419"/>
                </a:lnTo>
                <a:lnTo>
                  <a:pt x="29057" y="124536"/>
                </a:lnTo>
                <a:lnTo>
                  <a:pt x="70736" y="89679"/>
                </a:lnTo>
                <a:lnTo>
                  <a:pt x="117695" y="60731"/>
                </a:lnTo>
                <a:lnTo>
                  <a:pt x="168605" y="39050"/>
                </a:lnTo>
                <a:lnTo>
                  <a:pt x="222135" y="25996"/>
                </a:lnTo>
                <a:lnTo>
                  <a:pt x="277202" y="21793"/>
                </a:lnTo>
                <a:lnTo>
                  <a:pt x="377707" y="21793"/>
                </a:lnTo>
                <a:lnTo>
                  <a:pt x="364901" y="16882"/>
                </a:lnTo>
                <a:lnTo>
                  <a:pt x="336448" y="9182"/>
                </a:lnTo>
                <a:lnTo>
                  <a:pt x="322098" y="5670"/>
                </a:lnTo>
                <a:lnTo>
                  <a:pt x="307509" y="3405"/>
                </a:lnTo>
                <a:lnTo>
                  <a:pt x="2780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09401" y="3743024"/>
            <a:ext cx="675640" cy="183515"/>
          </a:xfrm>
          <a:custGeom>
            <a:avLst/>
            <a:gdLst/>
            <a:ahLst/>
            <a:cxnLst/>
            <a:rect l="l" t="t" r="r" b="b"/>
            <a:pathLst>
              <a:path w="675639" h="183514">
                <a:moveTo>
                  <a:pt x="8242" y="0"/>
                </a:moveTo>
                <a:lnTo>
                  <a:pt x="317" y="7150"/>
                </a:lnTo>
                <a:lnTo>
                  <a:pt x="0" y="13258"/>
                </a:lnTo>
                <a:lnTo>
                  <a:pt x="3568" y="17233"/>
                </a:lnTo>
                <a:lnTo>
                  <a:pt x="37541" y="51744"/>
                </a:lnTo>
                <a:lnTo>
                  <a:pt x="74144" y="82870"/>
                </a:lnTo>
                <a:lnTo>
                  <a:pt x="113216" y="110591"/>
                </a:lnTo>
                <a:lnTo>
                  <a:pt x="154597" y="134886"/>
                </a:lnTo>
                <a:lnTo>
                  <a:pt x="198139" y="155029"/>
                </a:lnTo>
                <a:lnTo>
                  <a:pt x="243690" y="170260"/>
                </a:lnTo>
                <a:lnTo>
                  <a:pt x="290685" y="179879"/>
                </a:lnTo>
                <a:lnTo>
                  <a:pt x="338556" y="183184"/>
                </a:lnTo>
                <a:lnTo>
                  <a:pt x="386332" y="179908"/>
                </a:lnTo>
                <a:lnTo>
                  <a:pt x="420622" y="172872"/>
                </a:lnTo>
                <a:lnTo>
                  <a:pt x="338683" y="172872"/>
                </a:lnTo>
                <a:lnTo>
                  <a:pt x="292381" y="168569"/>
                </a:lnTo>
                <a:lnTo>
                  <a:pt x="247110" y="158173"/>
                </a:lnTo>
                <a:lnTo>
                  <a:pt x="203363" y="142370"/>
                </a:lnTo>
                <a:lnTo>
                  <a:pt x="161632" y="121843"/>
                </a:lnTo>
                <a:lnTo>
                  <a:pt x="122099" y="97356"/>
                </a:lnTo>
                <a:lnTo>
                  <a:pt x="84755" y="69464"/>
                </a:lnTo>
                <a:lnTo>
                  <a:pt x="50070" y="38545"/>
                </a:lnTo>
                <a:lnTo>
                  <a:pt x="18516" y="4978"/>
                </a:lnTo>
                <a:lnTo>
                  <a:pt x="17945" y="4292"/>
                </a:lnTo>
                <a:lnTo>
                  <a:pt x="14351" y="317"/>
                </a:lnTo>
                <a:lnTo>
                  <a:pt x="8242" y="0"/>
                </a:lnTo>
                <a:close/>
              </a:path>
              <a:path w="675639" h="183514">
                <a:moveTo>
                  <a:pt x="674243" y="22186"/>
                </a:moveTo>
                <a:lnTo>
                  <a:pt x="578124" y="91589"/>
                </a:lnTo>
                <a:lnTo>
                  <a:pt x="538882" y="117526"/>
                </a:lnTo>
                <a:lnTo>
                  <a:pt x="475677" y="148387"/>
                </a:lnTo>
                <a:lnTo>
                  <a:pt x="431087" y="162509"/>
                </a:lnTo>
                <a:lnTo>
                  <a:pt x="385189" y="170792"/>
                </a:lnTo>
                <a:lnTo>
                  <a:pt x="338683" y="172872"/>
                </a:lnTo>
                <a:lnTo>
                  <a:pt x="420622" y="172872"/>
                </a:lnTo>
                <a:lnTo>
                  <a:pt x="478270" y="154816"/>
                </a:lnTo>
                <a:lnTo>
                  <a:pt x="521017" y="133896"/>
                </a:lnTo>
                <a:lnTo>
                  <a:pt x="561373" y="108864"/>
                </a:lnTo>
                <a:lnTo>
                  <a:pt x="674941" y="23253"/>
                </a:lnTo>
                <a:lnTo>
                  <a:pt x="675055" y="22821"/>
                </a:lnTo>
                <a:lnTo>
                  <a:pt x="674839" y="22542"/>
                </a:lnTo>
                <a:lnTo>
                  <a:pt x="674649" y="22250"/>
                </a:lnTo>
                <a:lnTo>
                  <a:pt x="674243" y="221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98502" y="3578266"/>
            <a:ext cx="1195705" cy="273685"/>
          </a:xfrm>
          <a:custGeom>
            <a:avLst/>
            <a:gdLst/>
            <a:ahLst/>
            <a:cxnLst/>
            <a:rect l="l" t="t" r="r" b="b"/>
            <a:pathLst>
              <a:path w="1195704" h="273685">
                <a:moveTo>
                  <a:pt x="26119" y="54451"/>
                </a:moveTo>
                <a:lnTo>
                  <a:pt x="16954" y="55382"/>
                </a:lnTo>
                <a:lnTo>
                  <a:pt x="8558" y="59918"/>
                </a:lnTo>
                <a:lnTo>
                  <a:pt x="2573" y="67359"/>
                </a:lnTo>
                <a:lnTo>
                  <a:pt x="0" y="76207"/>
                </a:lnTo>
                <a:lnTo>
                  <a:pt x="934" y="85373"/>
                </a:lnTo>
                <a:lnTo>
                  <a:pt x="34874" y="125753"/>
                </a:lnTo>
                <a:lnTo>
                  <a:pt x="65924" y="154457"/>
                </a:lnTo>
                <a:lnTo>
                  <a:pt x="98969" y="180794"/>
                </a:lnTo>
                <a:lnTo>
                  <a:pt x="133881" y="204673"/>
                </a:lnTo>
                <a:lnTo>
                  <a:pt x="170646" y="225737"/>
                </a:lnTo>
                <a:lnTo>
                  <a:pt x="209203" y="243641"/>
                </a:lnTo>
                <a:lnTo>
                  <a:pt x="249358" y="257770"/>
                </a:lnTo>
                <a:lnTo>
                  <a:pt x="290917" y="267512"/>
                </a:lnTo>
                <a:lnTo>
                  <a:pt x="333287" y="272684"/>
                </a:lnTo>
                <a:lnTo>
                  <a:pt x="354614" y="273481"/>
                </a:lnTo>
                <a:lnTo>
                  <a:pt x="375943" y="272923"/>
                </a:lnTo>
                <a:lnTo>
                  <a:pt x="418214" y="267941"/>
                </a:lnTo>
                <a:lnTo>
                  <a:pt x="459522" y="258330"/>
                </a:lnTo>
                <a:lnTo>
                  <a:pt x="499311" y="244266"/>
                </a:lnTo>
                <a:lnTo>
                  <a:pt x="509394" y="239509"/>
                </a:lnTo>
                <a:lnTo>
                  <a:pt x="374661" y="239509"/>
                </a:lnTo>
                <a:lnTo>
                  <a:pt x="355335" y="239319"/>
                </a:lnTo>
                <a:lnTo>
                  <a:pt x="316941" y="235364"/>
                </a:lnTo>
                <a:lnTo>
                  <a:pt x="260692" y="221678"/>
                </a:lnTo>
                <a:lnTo>
                  <a:pt x="224664" y="207519"/>
                </a:lnTo>
                <a:lnTo>
                  <a:pt x="190041" y="189895"/>
                </a:lnTo>
                <a:lnTo>
                  <a:pt x="156983" y="169341"/>
                </a:lnTo>
                <a:lnTo>
                  <a:pt x="125587" y="146169"/>
                </a:lnTo>
                <a:lnTo>
                  <a:pt x="95934" y="120738"/>
                </a:lnTo>
                <a:lnTo>
                  <a:pt x="68232" y="93203"/>
                </a:lnTo>
                <a:lnTo>
                  <a:pt x="42560" y="63184"/>
                </a:lnTo>
                <a:lnTo>
                  <a:pt x="42403" y="63004"/>
                </a:lnTo>
                <a:lnTo>
                  <a:pt x="34965" y="57025"/>
                </a:lnTo>
                <a:lnTo>
                  <a:pt x="26119" y="54451"/>
                </a:lnTo>
                <a:close/>
              </a:path>
              <a:path w="1195704" h="273685">
                <a:moveTo>
                  <a:pt x="504358" y="24132"/>
                </a:moveTo>
                <a:lnTo>
                  <a:pt x="260950" y="24132"/>
                </a:lnTo>
                <a:lnTo>
                  <a:pt x="318806" y="24828"/>
                </a:lnTo>
                <a:lnTo>
                  <a:pt x="326490" y="25209"/>
                </a:lnTo>
                <a:lnTo>
                  <a:pt x="334186" y="26073"/>
                </a:lnTo>
                <a:lnTo>
                  <a:pt x="376380" y="29622"/>
                </a:lnTo>
                <a:lnTo>
                  <a:pt x="387856" y="30797"/>
                </a:lnTo>
                <a:lnTo>
                  <a:pt x="433516" y="37915"/>
                </a:lnTo>
                <a:lnTo>
                  <a:pt x="478775" y="47167"/>
                </a:lnTo>
                <a:lnTo>
                  <a:pt x="523651" y="58143"/>
                </a:lnTo>
                <a:lnTo>
                  <a:pt x="568044" y="71148"/>
                </a:lnTo>
                <a:lnTo>
                  <a:pt x="611903" y="86072"/>
                </a:lnTo>
                <a:lnTo>
                  <a:pt x="655178" y="102806"/>
                </a:lnTo>
                <a:lnTo>
                  <a:pt x="670710" y="109601"/>
                </a:lnTo>
                <a:lnTo>
                  <a:pt x="660715" y="115544"/>
                </a:lnTo>
                <a:lnTo>
                  <a:pt x="593050" y="161531"/>
                </a:lnTo>
                <a:lnTo>
                  <a:pt x="559647" y="182983"/>
                </a:lnTo>
                <a:lnTo>
                  <a:pt x="524835" y="201720"/>
                </a:lnTo>
                <a:lnTo>
                  <a:pt x="488722" y="217209"/>
                </a:lnTo>
                <a:lnTo>
                  <a:pt x="451419" y="228917"/>
                </a:lnTo>
                <a:lnTo>
                  <a:pt x="413259" y="236356"/>
                </a:lnTo>
                <a:lnTo>
                  <a:pt x="374661" y="239509"/>
                </a:lnTo>
                <a:lnTo>
                  <a:pt x="509394" y="239509"/>
                </a:lnTo>
                <a:lnTo>
                  <a:pt x="537267" y="226360"/>
                </a:lnTo>
                <a:lnTo>
                  <a:pt x="573349" y="205236"/>
                </a:lnTo>
                <a:lnTo>
                  <a:pt x="607515" y="181521"/>
                </a:lnTo>
                <a:lnTo>
                  <a:pt x="672730" y="133667"/>
                </a:lnTo>
                <a:lnTo>
                  <a:pt x="694180" y="119849"/>
                </a:lnTo>
                <a:lnTo>
                  <a:pt x="735429" y="119849"/>
                </a:lnTo>
                <a:lnTo>
                  <a:pt x="713903" y="107149"/>
                </a:lnTo>
                <a:lnTo>
                  <a:pt x="720662" y="102806"/>
                </a:lnTo>
                <a:lnTo>
                  <a:pt x="727224" y="98710"/>
                </a:lnTo>
                <a:lnTo>
                  <a:pt x="731655" y="96100"/>
                </a:lnTo>
                <a:lnTo>
                  <a:pt x="693393" y="96100"/>
                </a:lnTo>
                <a:lnTo>
                  <a:pt x="621268" y="62027"/>
                </a:lnTo>
                <a:lnTo>
                  <a:pt x="576711" y="45251"/>
                </a:lnTo>
                <a:lnTo>
                  <a:pt x="531240" y="30992"/>
                </a:lnTo>
                <a:lnTo>
                  <a:pt x="504358" y="24132"/>
                </a:lnTo>
                <a:close/>
              </a:path>
              <a:path w="1195704" h="273685">
                <a:moveTo>
                  <a:pt x="735429" y="119849"/>
                </a:moveTo>
                <a:lnTo>
                  <a:pt x="694180" y="119849"/>
                </a:lnTo>
                <a:lnTo>
                  <a:pt x="697761" y="121412"/>
                </a:lnTo>
                <a:lnTo>
                  <a:pt x="723636" y="133717"/>
                </a:lnTo>
                <a:lnTo>
                  <a:pt x="760509" y="152197"/>
                </a:lnTo>
                <a:lnTo>
                  <a:pt x="801235" y="175055"/>
                </a:lnTo>
                <a:lnTo>
                  <a:pt x="822450" y="187871"/>
                </a:lnTo>
                <a:lnTo>
                  <a:pt x="823847" y="187667"/>
                </a:lnTo>
                <a:lnTo>
                  <a:pt x="825600" y="185610"/>
                </a:lnTo>
                <a:lnTo>
                  <a:pt x="825460" y="183984"/>
                </a:lnTo>
                <a:lnTo>
                  <a:pt x="824271" y="182983"/>
                </a:lnTo>
                <a:lnTo>
                  <a:pt x="798197" y="162099"/>
                </a:lnTo>
                <a:lnTo>
                  <a:pt x="770975" y="142509"/>
                </a:lnTo>
                <a:lnTo>
                  <a:pt x="742836" y="124220"/>
                </a:lnTo>
                <a:lnTo>
                  <a:pt x="735429" y="119849"/>
                </a:lnTo>
                <a:close/>
              </a:path>
              <a:path w="1195704" h="273685">
                <a:moveTo>
                  <a:pt x="1172614" y="97218"/>
                </a:moveTo>
                <a:lnTo>
                  <a:pt x="1169096" y="97218"/>
                </a:lnTo>
                <a:lnTo>
                  <a:pt x="1158939" y="99269"/>
                </a:lnTo>
                <a:lnTo>
                  <a:pt x="1150648" y="104860"/>
                </a:lnTo>
                <a:lnTo>
                  <a:pt x="1145059" y="113152"/>
                </a:lnTo>
                <a:lnTo>
                  <a:pt x="1143011" y="123304"/>
                </a:lnTo>
                <a:lnTo>
                  <a:pt x="1145059" y="133455"/>
                </a:lnTo>
                <a:lnTo>
                  <a:pt x="1150648" y="141747"/>
                </a:lnTo>
                <a:lnTo>
                  <a:pt x="1158939" y="147339"/>
                </a:lnTo>
                <a:lnTo>
                  <a:pt x="1169096" y="149390"/>
                </a:lnTo>
                <a:lnTo>
                  <a:pt x="1179248" y="147339"/>
                </a:lnTo>
                <a:lnTo>
                  <a:pt x="1187540" y="141747"/>
                </a:lnTo>
                <a:lnTo>
                  <a:pt x="1193132" y="133455"/>
                </a:lnTo>
                <a:lnTo>
                  <a:pt x="1195182" y="123304"/>
                </a:lnTo>
                <a:lnTo>
                  <a:pt x="1195126" y="115544"/>
                </a:lnTo>
                <a:lnTo>
                  <a:pt x="1191829" y="108839"/>
                </a:lnTo>
                <a:lnTo>
                  <a:pt x="1186584" y="104076"/>
                </a:lnTo>
                <a:lnTo>
                  <a:pt x="1181109" y="99199"/>
                </a:lnTo>
                <a:lnTo>
                  <a:pt x="1179028" y="99199"/>
                </a:lnTo>
                <a:lnTo>
                  <a:pt x="1175967" y="97942"/>
                </a:lnTo>
                <a:lnTo>
                  <a:pt x="1172614" y="97218"/>
                </a:lnTo>
                <a:close/>
              </a:path>
              <a:path w="1195704" h="273685">
                <a:moveTo>
                  <a:pt x="1041975" y="17683"/>
                </a:moveTo>
                <a:lnTo>
                  <a:pt x="967501" y="17683"/>
                </a:lnTo>
                <a:lnTo>
                  <a:pt x="1007445" y="19148"/>
                </a:lnTo>
                <a:lnTo>
                  <a:pt x="1046935" y="25996"/>
                </a:lnTo>
                <a:lnTo>
                  <a:pt x="1082918" y="37958"/>
                </a:lnTo>
                <a:lnTo>
                  <a:pt x="1117015" y="54659"/>
                </a:lnTo>
                <a:lnTo>
                  <a:pt x="1149096" y="75329"/>
                </a:lnTo>
                <a:lnTo>
                  <a:pt x="1179028" y="99199"/>
                </a:lnTo>
                <a:lnTo>
                  <a:pt x="1181109" y="99199"/>
                </a:lnTo>
                <a:lnTo>
                  <a:pt x="1156212" y="77022"/>
                </a:lnTo>
                <a:lnTo>
                  <a:pt x="1123057" y="53209"/>
                </a:lnTo>
                <a:lnTo>
                  <a:pt x="1087224" y="33592"/>
                </a:lnTo>
                <a:lnTo>
                  <a:pt x="1048815" y="19126"/>
                </a:lnTo>
                <a:lnTo>
                  <a:pt x="1041975" y="17683"/>
                </a:lnTo>
                <a:close/>
              </a:path>
              <a:path w="1195704" h="273685">
                <a:moveTo>
                  <a:pt x="967435" y="7639"/>
                </a:moveTo>
                <a:lnTo>
                  <a:pt x="926219" y="9710"/>
                </a:lnTo>
                <a:lnTo>
                  <a:pt x="885531" y="16383"/>
                </a:lnTo>
                <a:lnTo>
                  <a:pt x="878825" y="17868"/>
                </a:lnTo>
                <a:lnTo>
                  <a:pt x="871967" y="18884"/>
                </a:lnTo>
                <a:lnTo>
                  <a:pt x="865351" y="20764"/>
                </a:lnTo>
                <a:lnTo>
                  <a:pt x="853971" y="24257"/>
                </a:lnTo>
                <a:lnTo>
                  <a:pt x="835779" y="29802"/>
                </a:lnTo>
                <a:lnTo>
                  <a:pt x="789662" y="47167"/>
                </a:lnTo>
                <a:lnTo>
                  <a:pt x="722693" y="79079"/>
                </a:lnTo>
                <a:lnTo>
                  <a:pt x="693393" y="96100"/>
                </a:lnTo>
                <a:lnTo>
                  <a:pt x="731655" y="96100"/>
                </a:lnTo>
                <a:lnTo>
                  <a:pt x="734000" y="94719"/>
                </a:lnTo>
                <a:lnTo>
                  <a:pt x="776197" y="71666"/>
                </a:lnTo>
                <a:lnTo>
                  <a:pt x="821851" y="50825"/>
                </a:lnTo>
                <a:lnTo>
                  <a:pt x="857728" y="37896"/>
                </a:lnTo>
                <a:lnTo>
                  <a:pt x="869046" y="33959"/>
                </a:lnTo>
                <a:lnTo>
                  <a:pt x="875409" y="31902"/>
                </a:lnTo>
                <a:lnTo>
                  <a:pt x="881988" y="30708"/>
                </a:lnTo>
                <a:lnTo>
                  <a:pt x="888439" y="29019"/>
                </a:lnTo>
                <a:lnTo>
                  <a:pt x="927651" y="21130"/>
                </a:lnTo>
                <a:lnTo>
                  <a:pt x="967501" y="17683"/>
                </a:lnTo>
                <a:lnTo>
                  <a:pt x="1041975" y="17683"/>
                </a:lnTo>
                <a:lnTo>
                  <a:pt x="1008519" y="10625"/>
                </a:lnTo>
                <a:lnTo>
                  <a:pt x="967435" y="7639"/>
                </a:lnTo>
                <a:close/>
              </a:path>
              <a:path w="1195704" h="273685">
                <a:moveTo>
                  <a:pt x="327340" y="0"/>
                </a:moveTo>
                <a:lnTo>
                  <a:pt x="247972" y="3816"/>
                </a:lnTo>
                <a:lnTo>
                  <a:pt x="200947" y="10841"/>
                </a:lnTo>
                <a:lnTo>
                  <a:pt x="154593" y="21154"/>
                </a:lnTo>
                <a:lnTo>
                  <a:pt x="109040" y="33718"/>
                </a:lnTo>
                <a:lnTo>
                  <a:pt x="107072" y="35229"/>
                </a:lnTo>
                <a:lnTo>
                  <a:pt x="107402" y="37896"/>
                </a:lnTo>
                <a:lnTo>
                  <a:pt x="108685" y="38887"/>
                </a:lnTo>
                <a:lnTo>
                  <a:pt x="133629" y="35655"/>
                </a:lnTo>
                <a:lnTo>
                  <a:pt x="187463" y="27762"/>
                </a:lnTo>
                <a:lnTo>
                  <a:pt x="196930" y="27762"/>
                </a:lnTo>
                <a:lnTo>
                  <a:pt x="249362" y="24257"/>
                </a:lnTo>
                <a:lnTo>
                  <a:pt x="260950" y="24132"/>
                </a:lnTo>
                <a:lnTo>
                  <a:pt x="504358" y="24132"/>
                </a:lnTo>
                <a:lnTo>
                  <a:pt x="484682" y="19126"/>
                </a:lnTo>
                <a:lnTo>
                  <a:pt x="438180" y="10190"/>
                </a:lnTo>
                <a:lnTo>
                  <a:pt x="390904" y="3606"/>
                </a:lnTo>
                <a:lnTo>
                  <a:pt x="343215" y="1003"/>
                </a:lnTo>
                <a:lnTo>
                  <a:pt x="335278" y="698"/>
                </a:lnTo>
                <a:lnTo>
                  <a:pt x="327340" y="0"/>
                </a:lnTo>
                <a:close/>
              </a:path>
              <a:path w="1195704" h="273685">
                <a:moveTo>
                  <a:pt x="196930" y="27762"/>
                </a:moveTo>
                <a:lnTo>
                  <a:pt x="187463" y="27762"/>
                </a:lnTo>
                <a:lnTo>
                  <a:pt x="195311" y="27876"/>
                </a:lnTo>
                <a:lnTo>
                  <a:pt x="196930" y="277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23561" y="3460835"/>
            <a:ext cx="868044" cy="155575"/>
          </a:xfrm>
          <a:custGeom>
            <a:avLst/>
            <a:gdLst/>
            <a:ahLst/>
            <a:cxnLst/>
            <a:rect l="l" t="t" r="r" b="b"/>
            <a:pathLst>
              <a:path w="868044" h="155575">
                <a:moveTo>
                  <a:pt x="533" y="98303"/>
                </a:moveTo>
                <a:lnTo>
                  <a:pt x="279" y="98341"/>
                </a:lnTo>
                <a:lnTo>
                  <a:pt x="0" y="98696"/>
                </a:lnTo>
                <a:lnTo>
                  <a:pt x="38" y="98963"/>
                </a:lnTo>
                <a:lnTo>
                  <a:pt x="48796" y="129726"/>
                </a:lnTo>
                <a:lnTo>
                  <a:pt x="103073" y="149039"/>
                </a:lnTo>
                <a:lnTo>
                  <a:pt x="160502" y="155492"/>
                </a:lnTo>
                <a:lnTo>
                  <a:pt x="189455" y="154463"/>
                </a:lnTo>
                <a:lnTo>
                  <a:pt x="218198" y="150944"/>
                </a:lnTo>
                <a:lnTo>
                  <a:pt x="228292" y="148934"/>
                </a:lnTo>
                <a:lnTo>
                  <a:pt x="160472" y="148934"/>
                </a:lnTo>
                <a:lnTo>
                  <a:pt x="132159" y="148192"/>
                </a:lnTo>
                <a:lnTo>
                  <a:pt x="76497" y="137519"/>
                </a:lnTo>
                <a:lnTo>
                  <a:pt x="24644" y="114089"/>
                </a:lnTo>
                <a:lnTo>
                  <a:pt x="711" y="98442"/>
                </a:lnTo>
                <a:lnTo>
                  <a:pt x="533" y="98303"/>
                </a:lnTo>
                <a:close/>
              </a:path>
              <a:path w="868044" h="155575">
                <a:moveTo>
                  <a:pt x="606010" y="0"/>
                </a:moveTo>
                <a:lnTo>
                  <a:pt x="561741" y="3400"/>
                </a:lnTo>
                <a:lnTo>
                  <a:pt x="504349" y="16886"/>
                </a:lnTo>
                <a:lnTo>
                  <a:pt x="450439" y="39937"/>
                </a:lnTo>
                <a:lnTo>
                  <a:pt x="375284" y="82186"/>
                </a:lnTo>
                <a:lnTo>
                  <a:pt x="337311" y="101579"/>
                </a:lnTo>
                <a:lnTo>
                  <a:pt x="298214" y="118490"/>
                </a:lnTo>
                <a:lnTo>
                  <a:pt x="244318" y="136158"/>
                </a:lnTo>
                <a:lnTo>
                  <a:pt x="188740" y="146986"/>
                </a:lnTo>
                <a:lnTo>
                  <a:pt x="160472" y="148934"/>
                </a:lnTo>
                <a:lnTo>
                  <a:pt x="228292" y="148934"/>
                </a:lnTo>
                <a:lnTo>
                  <a:pt x="274631" y="138008"/>
                </a:lnTo>
                <a:lnTo>
                  <a:pt x="342569" y="113187"/>
                </a:lnTo>
                <a:lnTo>
                  <a:pt x="381838" y="94772"/>
                </a:lnTo>
                <a:lnTo>
                  <a:pt x="432739" y="67683"/>
                </a:lnTo>
                <a:lnTo>
                  <a:pt x="457910" y="55253"/>
                </a:lnTo>
                <a:lnTo>
                  <a:pt x="509976" y="34975"/>
                </a:lnTo>
                <a:lnTo>
                  <a:pt x="550675" y="25741"/>
                </a:lnTo>
                <a:lnTo>
                  <a:pt x="592048" y="21798"/>
                </a:lnTo>
                <a:lnTo>
                  <a:pt x="729284" y="21798"/>
                </a:lnTo>
                <a:lnTo>
                  <a:pt x="708472" y="14687"/>
                </a:lnTo>
                <a:lnTo>
                  <a:pt x="679696" y="7396"/>
                </a:lnTo>
                <a:lnTo>
                  <a:pt x="650417" y="2532"/>
                </a:lnTo>
                <a:lnTo>
                  <a:pt x="635670" y="765"/>
                </a:lnTo>
                <a:lnTo>
                  <a:pt x="620853" y="87"/>
                </a:lnTo>
                <a:lnTo>
                  <a:pt x="606010" y="0"/>
                </a:lnTo>
                <a:close/>
              </a:path>
              <a:path w="868044" h="155575">
                <a:moveTo>
                  <a:pt x="729284" y="21798"/>
                </a:moveTo>
                <a:lnTo>
                  <a:pt x="592048" y="21798"/>
                </a:lnTo>
                <a:lnTo>
                  <a:pt x="619691" y="22819"/>
                </a:lnTo>
                <a:lnTo>
                  <a:pt x="633448" y="23893"/>
                </a:lnTo>
                <a:lnTo>
                  <a:pt x="700646" y="39055"/>
                </a:lnTo>
                <a:lnTo>
                  <a:pt x="751555" y="60736"/>
                </a:lnTo>
                <a:lnTo>
                  <a:pt x="798515" y="89685"/>
                </a:lnTo>
                <a:lnTo>
                  <a:pt x="840193" y="124541"/>
                </a:lnTo>
                <a:lnTo>
                  <a:pt x="841298" y="125595"/>
                </a:lnTo>
                <a:lnTo>
                  <a:pt x="846589" y="128859"/>
                </a:lnTo>
                <a:lnTo>
                  <a:pt x="867565" y="114089"/>
                </a:lnTo>
                <a:lnTo>
                  <a:pt x="867536" y="113187"/>
                </a:lnTo>
                <a:lnTo>
                  <a:pt x="839462" y="82810"/>
                </a:lnTo>
                <a:lnTo>
                  <a:pt x="802815" y="57457"/>
                </a:lnTo>
                <a:lnTo>
                  <a:pt x="763803" y="36073"/>
                </a:lnTo>
                <a:lnTo>
                  <a:pt x="736567" y="24286"/>
                </a:lnTo>
                <a:lnTo>
                  <a:pt x="729284" y="217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65029" y="3578260"/>
            <a:ext cx="1195705" cy="273685"/>
          </a:xfrm>
          <a:custGeom>
            <a:avLst/>
            <a:gdLst/>
            <a:ahLst/>
            <a:cxnLst/>
            <a:rect l="l" t="t" r="r" b="b"/>
            <a:pathLst>
              <a:path w="1195704" h="273685">
                <a:moveTo>
                  <a:pt x="540783" y="119849"/>
                </a:moveTo>
                <a:lnTo>
                  <a:pt x="501002" y="119849"/>
                </a:lnTo>
                <a:lnTo>
                  <a:pt x="522513" y="133724"/>
                </a:lnTo>
                <a:lnTo>
                  <a:pt x="587667" y="181521"/>
                </a:lnTo>
                <a:lnTo>
                  <a:pt x="621831" y="205242"/>
                </a:lnTo>
                <a:lnTo>
                  <a:pt x="657910" y="226366"/>
                </a:lnTo>
                <a:lnTo>
                  <a:pt x="695866" y="244273"/>
                </a:lnTo>
                <a:lnTo>
                  <a:pt x="735660" y="258343"/>
                </a:lnTo>
                <a:lnTo>
                  <a:pt x="776962" y="267952"/>
                </a:lnTo>
                <a:lnTo>
                  <a:pt x="819226" y="272922"/>
                </a:lnTo>
                <a:lnTo>
                  <a:pt x="840564" y="273488"/>
                </a:lnTo>
                <a:lnTo>
                  <a:pt x="861898" y="272694"/>
                </a:lnTo>
                <a:lnTo>
                  <a:pt x="904265" y="267512"/>
                </a:lnTo>
                <a:lnTo>
                  <a:pt x="945816" y="257772"/>
                </a:lnTo>
                <a:lnTo>
                  <a:pt x="985967" y="243646"/>
                </a:lnTo>
                <a:lnTo>
                  <a:pt x="994877" y="239509"/>
                </a:lnTo>
                <a:lnTo>
                  <a:pt x="820508" y="239509"/>
                </a:lnTo>
                <a:lnTo>
                  <a:pt x="801196" y="238409"/>
                </a:lnTo>
                <a:lnTo>
                  <a:pt x="762748" y="233238"/>
                </a:lnTo>
                <a:lnTo>
                  <a:pt x="706454" y="217217"/>
                </a:lnTo>
                <a:lnTo>
                  <a:pt x="670345" y="201731"/>
                </a:lnTo>
                <a:lnTo>
                  <a:pt x="635534" y="182995"/>
                </a:lnTo>
                <a:lnTo>
                  <a:pt x="602132" y="161543"/>
                </a:lnTo>
                <a:lnTo>
                  <a:pt x="540783" y="119849"/>
                </a:lnTo>
                <a:close/>
              </a:path>
              <a:path w="1195704" h="273685">
                <a:moveTo>
                  <a:pt x="1168184" y="54556"/>
                </a:moveTo>
                <a:lnTo>
                  <a:pt x="1159435" y="57454"/>
                </a:lnTo>
                <a:lnTo>
                  <a:pt x="1152220" y="63703"/>
                </a:lnTo>
                <a:lnTo>
                  <a:pt x="1151610" y="64477"/>
                </a:lnTo>
                <a:lnTo>
                  <a:pt x="1139841" y="78878"/>
                </a:lnTo>
                <a:lnTo>
                  <a:pt x="1113296" y="107251"/>
                </a:lnTo>
                <a:lnTo>
                  <a:pt x="1084646" y="133724"/>
                </a:lnTo>
                <a:lnTo>
                  <a:pt x="1054108" y="158061"/>
                </a:lnTo>
                <a:lnTo>
                  <a:pt x="1005146" y="189903"/>
                </a:lnTo>
                <a:lnTo>
                  <a:pt x="970522" y="207530"/>
                </a:lnTo>
                <a:lnTo>
                  <a:pt x="934491" y="221691"/>
                </a:lnTo>
                <a:lnTo>
                  <a:pt x="897216" y="231851"/>
                </a:lnTo>
                <a:lnTo>
                  <a:pt x="859105" y="237904"/>
                </a:lnTo>
                <a:lnTo>
                  <a:pt x="820508" y="239509"/>
                </a:lnTo>
                <a:lnTo>
                  <a:pt x="994877" y="239509"/>
                </a:lnTo>
                <a:lnTo>
                  <a:pt x="1061288" y="204673"/>
                </a:lnTo>
                <a:lnTo>
                  <a:pt x="1096206" y="180803"/>
                </a:lnTo>
                <a:lnTo>
                  <a:pt x="1129258" y="154457"/>
                </a:lnTo>
                <a:lnTo>
                  <a:pt x="1160308" y="125760"/>
                </a:lnTo>
                <a:lnTo>
                  <a:pt x="1190256" y="93090"/>
                </a:lnTo>
                <a:lnTo>
                  <a:pt x="1195079" y="75335"/>
                </a:lnTo>
                <a:lnTo>
                  <a:pt x="1192185" y="66587"/>
                </a:lnTo>
                <a:lnTo>
                  <a:pt x="1185938" y="59372"/>
                </a:lnTo>
                <a:lnTo>
                  <a:pt x="1177380" y="55148"/>
                </a:lnTo>
                <a:lnTo>
                  <a:pt x="1168184" y="54556"/>
                </a:lnTo>
                <a:close/>
              </a:path>
              <a:path w="1195704" h="273685">
                <a:moveTo>
                  <a:pt x="315565" y="17691"/>
                </a:moveTo>
                <a:lnTo>
                  <a:pt x="227680" y="17691"/>
                </a:lnTo>
                <a:lnTo>
                  <a:pt x="267605" y="21156"/>
                </a:lnTo>
                <a:lnTo>
                  <a:pt x="306743" y="29032"/>
                </a:lnTo>
                <a:lnTo>
                  <a:pt x="313207" y="30708"/>
                </a:lnTo>
                <a:lnTo>
                  <a:pt x="319773" y="31902"/>
                </a:lnTo>
                <a:lnTo>
                  <a:pt x="326136" y="33972"/>
                </a:lnTo>
                <a:lnTo>
                  <a:pt x="337639" y="37963"/>
                </a:lnTo>
                <a:lnTo>
                  <a:pt x="354573" y="43796"/>
                </a:lnTo>
                <a:lnTo>
                  <a:pt x="364021" y="47167"/>
                </a:lnTo>
                <a:lnTo>
                  <a:pt x="409941" y="67335"/>
                </a:lnTo>
                <a:lnTo>
                  <a:pt x="461178" y="94721"/>
                </a:lnTo>
                <a:lnTo>
                  <a:pt x="481279" y="107162"/>
                </a:lnTo>
                <a:lnTo>
                  <a:pt x="452345" y="124225"/>
                </a:lnTo>
                <a:lnTo>
                  <a:pt x="424205" y="142513"/>
                </a:lnTo>
                <a:lnTo>
                  <a:pt x="396979" y="162105"/>
                </a:lnTo>
                <a:lnTo>
                  <a:pt x="370789" y="183083"/>
                </a:lnTo>
                <a:lnTo>
                  <a:pt x="369849" y="183883"/>
                </a:lnTo>
                <a:lnTo>
                  <a:pt x="369595" y="185292"/>
                </a:lnTo>
                <a:lnTo>
                  <a:pt x="371005" y="187591"/>
                </a:lnTo>
                <a:lnTo>
                  <a:pt x="372592" y="187959"/>
                </a:lnTo>
                <a:lnTo>
                  <a:pt x="393953" y="175065"/>
                </a:lnTo>
                <a:lnTo>
                  <a:pt x="414177" y="163374"/>
                </a:lnTo>
                <a:lnTo>
                  <a:pt x="465891" y="136435"/>
                </a:lnTo>
                <a:lnTo>
                  <a:pt x="501002" y="119849"/>
                </a:lnTo>
                <a:lnTo>
                  <a:pt x="540783" y="119849"/>
                </a:lnTo>
                <a:lnTo>
                  <a:pt x="534466" y="115557"/>
                </a:lnTo>
                <a:lnTo>
                  <a:pt x="524471" y="109600"/>
                </a:lnTo>
                <a:lnTo>
                  <a:pt x="540004" y="102819"/>
                </a:lnTo>
                <a:lnTo>
                  <a:pt x="557378" y="96100"/>
                </a:lnTo>
                <a:lnTo>
                  <a:pt x="501789" y="96100"/>
                </a:lnTo>
                <a:lnTo>
                  <a:pt x="426516" y="56032"/>
                </a:lnTo>
                <a:lnTo>
                  <a:pt x="378945" y="36350"/>
                </a:lnTo>
                <a:lnTo>
                  <a:pt x="341156" y="24247"/>
                </a:lnTo>
                <a:lnTo>
                  <a:pt x="329831" y="20764"/>
                </a:lnTo>
                <a:lnTo>
                  <a:pt x="323227" y="18884"/>
                </a:lnTo>
                <a:lnTo>
                  <a:pt x="316369" y="17868"/>
                </a:lnTo>
                <a:lnTo>
                  <a:pt x="315565" y="17691"/>
                </a:lnTo>
                <a:close/>
              </a:path>
              <a:path w="1195704" h="273685">
                <a:moveTo>
                  <a:pt x="227745" y="7639"/>
                </a:moveTo>
                <a:lnTo>
                  <a:pt x="186657" y="10625"/>
                </a:lnTo>
                <a:lnTo>
                  <a:pt x="146354" y="19126"/>
                </a:lnTo>
                <a:lnTo>
                  <a:pt x="107949" y="33599"/>
                </a:lnTo>
                <a:lnTo>
                  <a:pt x="72123" y="53219"/>
                </a:lnTo>
                <a:lnTo>
                  <a:pt x="38973" y="77029"/>
                </a:lnTo>
                <a:lnTo>
                  <a:pt x="8597" y="104076"/>
                </a:lnTo>
                <a:lnTo>
                  <a:pt x="0" y="123316"/>
                </a:lnTo>
                <a:lnTo>
                  <a:pt x="2050" y="133466"/>
                </a:lnTo>
                <a:lnTo>
                  <a:pt x="7642" y="141754"/>
                </a:lnTo>
                <a:lnTo>
                  <a:pt x="15934" y="147341"/>
                </a:lnTo>
                <a:lnTo>
                  <a:pt x="26085" y="149390"/>
                </a:lnTo>
                <a:lnTo>
                  <a:pt x="36237" y="147341"/>
                </a:lnTo>
                <a:lnTo>
                  <a:pt x="44529" y="104868"/>
                </a:lnTo>
                <a:lnTo>
                  <a:pt x="16154" y="99212"/>
                </a:lnTo>
                <a:lnTo>
                  <a:pt x="46086" y="75335"/>
                </a:lnTo>
                <a:lnTo>
                  <a:pt x="78166" y="54662"/>
                </a:lnTo>
                <a:lnTo>
                  <a:pt x="148247" y="26009"/>
                </a:lnTo>
                <a:lnTo>
                  <a:pt x="187737" y="19155"/>
                </a:lnTo>
                <a:lnTo>
                  <a:pt x="227680" y="17691"/>
                </a:lnTo>
                <a:lnTo>
                  <a:pt x="315565" y="17691"/>
                </a:lnTo>
                <a:lnTo>
                  <a:pt x="309651" y="16382"/>
                </a:lnTo>
                <a:lnTo>
                  <a:pt x="268962" y="9710"/>
                </a:lnTo>
                <a:lnTo>
                  <a:pt x="227745" y="7639"/>
                </a:lnTo>
                <a:close/>
              </a:path>
              <a:path w="1195704" h="273685">
                <a:moveTo>
                  <a:pt x="26085" y="97231"/>
                </a:moveTo>
                <a:lnTo>
                  <a:pt x="22567" y="97231"/>
                </a:lnTo>
                <a:lnTo>
                  <a:pt x="19215" y="97942"/>
                </a:lnTo>
                <a:lnTo>
                  <a:pt x="16154" y="99212"/>
                </a:lnTo>
                <a:lnTo>
                  <a:pt x="35902" y="99212"/>
                </a:lnTo>
                <a:lnTo>
                  <a:pt x="26085" y="97231"/>
                </a:lnTo>
                <a:close/>
              </a:path>
              <a:path w="1195704" h="273685">
                <a:moveTo>
                  <a:pt x="867841" y="0"/>
                </a:moveTo>
                <a:lnTo>
                  <a:pt x="859904" y="698"/>
                </a:lnTo>
                <a:lnTo>
                  <a:pt x="851966" y="1003"/>
                </a:lnTo>
                <a:lnTo>
                  <a:pt x="816199" y="2816"/>
                </a:lnTo>
                <a:lnTo>
                  <a:pt x="756999" y="10191"/>
                </a:lnTo>
                <a:lnTo>
                  <a:pt x="710145" y="19202"/>
                </a:lnTo>
                <a:lnTo>
                  <a:pt x="663941" y="31000"/>
                </a:lnTo>
                <a:lnTo>
                  <a:pt x="618469" y="45261"/>
                </a:lnTo>
                <a:lnTo>
                  <a:pt x="573909" y="62034"/>
                </a:lnTo>
                <a:lnTo>
                  <a:pt x="530440" y="81368"/>
                </a:lnTo>
                <a:lnTo>
                  <a:pt x="501789" y="96100"/>
                </a:lnTo>
                <a:lnTo>
                  <a:pt x="557378" y="96100"/>
                </a:lnTo>
                <a:lnTo>
                  <a:pt x="583279" y="86085"/>
                </a:lnTo>
                <a:lnTo>
                  <a:pt x="627140" y="71159"/>
                </a:lnTo>
                <a:lnTo>
                  <a:pt x="671536" y="58151"/>
                </a:lnTo>
                <a:lnTo>
                  <a:pt x="716447" y="47161"/>
                </a:lnTo>
                <a:lnTo>
                  <a:pt x="761661" y="37922"/>
                </a:lnTo>
                <a:lnTo>
                  <a:pt x="807313" y="30810"/>
                </a:lnTo>
                <a:lnTo>
                  <a:pt x="861009" y="26073"/>
                </a:lnTo>
                <a:lnTo>
                  <a:pt x="868680" y="25209"/>
                </a:lnTo>
                <a:lnTo>
                  <a:pt x="876376" y="24828"/>
                </a:lnTo>
                <a:lnTo>
                  <a:pt x="934231" y="24140"/>
                </a:lnTo>
                <a:lnTo>
                  <a:pt x="1051410" y="24140"/>
                </a:lnTo>
                <a:lnTo>
                  <a:pt x="1040521" y="21141"/>
                </a:lnTo>
                <a:lnTo>
                  <a:pt x="994235" y="10847"/>
                </a:lnTo>
                <a:lnTo>
                  <a:pt x="947210" y="3827"/>
                </a:lnTo>
                <a:lnTo>
                  <a:pt x="899642" y="1130"/>
                </a:lnTo>
                <a:lnTo>
                  <a:pt x="875792" y="38"/>
                </a:lnTo>
                <a:lnTo>
                  <a:pt x="867841" y="0"/>
                </a:lnTo>
                <a:close/>
              </a:path>
              <a:path w="1195704" h="273685">
                <a:moveTo>
                  <a:pt x="1064589" y="27774"/>
                </a:moveTo>
                <a:lnTo>
                  <a:pt x="1007706" y="27774"/>
                </a:lnTo>
                <a:lnTo>
                  <a:pt x="1061546" y="35661"/>
                </a:lnTo>
                <a:lnTo>
                  <a:pt x="1086319" y="38874"/>
                </a:lnTo>
                <a:lnTo>
                  <a:pt x="1087501" y="38125"/>
                </a:lnTo>
                <a:lnTo>
                  <a:pt x="1088263" y="35559"/>
                </a:lnTo>
                <a:lnTo>
                  <a:pt x="1087488" y="34124"/>
                </a:lnTo>
                <a:lnTo>
                  <a:pt x="1086142" y="33718"/>
                </a:lnTo>
                <a:lnTo>
                  <a:pt x="1064589" y="27774"/>
                </a:lnTo>
                <a:close/>
              </a:path>
              <a:path w="1195704" h="273685">
                <a:moveTo>
                  <a:pt x="1051410" y="24140"/>
                </a:moveTo>
                <a:lnTo>
                  <a:pt x="934231" y="24140"/>
                </a:lnTo>
                <a:lnTo>
                  <a:pt x="945819" y="24256"/>
                </a:lnTo>
                <a:lnTo>
                  <a:pt x="999871" y="27889"/>
                </a:lnTo>
                <a:lnTo>
                  <a:pt x="1007706" y="27774"/>
                </a:lnTo>
                <a:lnTo>
                  <a:pt x="1064589" y="27774"/>
                </a:lnTo>
                <a:lnTo>
                  <a:pt x="1051410" y="24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74252" y="3742971"/>
            <a:ext cx="675640" cy="183515"/>
          </a:xfrm>
          <a:custGeom>
            <a:avLst/>
            <a:gdLst/>
            <a:ahLst/>
            <a:cxnLst/>
            <a:rect l="l" t="t" r="r" b="b"/>
            <a:pathLst>
              <a:path w="675639" h="183514">
                <a:moveTo>
                  <a:pt x="800" y="22263"/>
                </a:moveTo>
                <a:lnTo>
                  <a:pt x="368" y="22326"/>
                </a:lnTo>
                <a:lnTo>
                  <a:pt x="0" y="22923"/>
                </a:lnTo>
                <a:lnTo>
                  <a:pt x="88" y="23317"/>
                </a:lnTo>
                <a:lnTo>
                  <a:pt x="393" y="23507"/>
                </a:lnTo>
                <a:lnTo>
                  <a:pt x="94502" y="94942"/>
                </a:lnTo>
                <a:lnTo>
                  <a:pt x="133461" y="122050"/>
                </a:lnTo>
                <a:lnTo>
                  <a:pt x="196792" y="154867"/>
                </a:lnTo>
                <a:lnTo>
                  <a:pt x="241923" y="170354"/>
                </a:lnTo>
                <a:lnTo>
                  <a:pt x="288733" y="179959"/>
                </a:lnTo>
                <a:lnTo>
                  <a:pt x="336511" y="183235"/>
                </a:lnTo>
                <a:lnTo>
                  <a:pt x="384375" y="179936"/>
                </a:lnTo>
                <a:lnTo>
                  <a:pt x="418638" y="172923"/>
                </a:lnTo>
                <a:lnTo>
                  <a:pt x="336359" y="172923"/>
                </a:lnTo>
                <a:lnTo>
                  <a:pt x="289860" y="170844"/>
                </a:lnTo>
                <a:lnTo>
                  <a:pt x="243966" y="162564"/>
                </a:lnTo>
                <a:lnTo>
                  <a:pt x="199378" y="148443"/>
                </a:lnTo>
                <a:lnTo>
                  <a:pt x="156794" y="128841"/>
                </a:lnTo>
                <a:lnTo>
                  <a:pt x="116293" y="105044"/>
                </a:lnTo>
                <a:lnTo>
                  <a:pt x="1104" y="22453"/>
                </a:lnTo>
                <a:lnTo>
                  <a:pt x="800" y="22263"/>
                </a:lnTo>
                <a:close/>
              </a:path>
              <a:path w="675639" h="183514">
                <a:moveTo>
                  <a:pt x="666546" y="0"/>
                </a:moveTo>
                <a:lnTo>
                  <a:pt x="660450" y="469"/>
                </a:lnTo>
                <a:lnTo>
                  <a:pt x="656539" y="5029"/>
                </a:lnTo>
                <a:lnTo>
                  <a:pt x="624985" y="38596"/>
                </a:lnTo>
                <a:lnTo>
                  <a:pt x="590300" y="69515"/>
                </a:lnTo>
                <a:lnTo>
                  <a:pt x="552956" y="97406"/>
                </a:lnTo>
                <a:lnTo>
                  <a:pt x="513422" y="121894"/>
                </a:lnTo>
                <a:lnTo>
                  <a:pt x="471692" y="142421"/>
                </a:lnTo>
                <a:lnTo>
                  <a:pt x="427943" y="158224"/>
                </a:lnTo>
                <a:lnTo>
                  <a:pt x="382669" y="168620"/>
                </a:lnTo>
                <a:lnTo>
                  <a:pt x="336359" y="172923"/>
                </a:lnTo>
                <a:lnTo>
                  <a:pt x="418638" y="172923"/>
                </a:lnTo>
                <a:lnTo>
                  <a:pt x="476916" y="155087"/>
                </a:lnTo>
                <a:lnTo>
                  <a:pt x="520458" y="134950"/>
                </a:lnTo>
                <a:lnTo>
                  <a:pt x="561836" y="110648"/>
                </a:lnTo>
                <a:lnTo>
                  <a:pt x="600913" y="82923"/>
                </a:lnTo>
                <a:lnTo>
                  <a:pt x="637523" y="51795"/>
                </a:lnTo>
                <a:lnTo>
                  <a:pt x="671652" y="17106"/>
                </a:lnTo>
                <a:lnTo>
                  <a:pt x="675131" y="13055"/>
                </a:lnTo>
                <a:lnTo>
                  <a:pt x="674662" y="6946"/>
                </a:lnTo>
                <a:lnTo>
                  <a:pt x="666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15950" y="7116543"/>
            <a:ext cx="3085465" cy="353942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1019"/>
              </a:spcBef>
            </a:pPr>
            <a:r>
              <a:rPr sz="1450" spc="-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コース内容</a:t>
            </a:r>
            <a:r>
              <a:rPr sz="1450" spc="-50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 </a:t>
            </a:r>
            <a:r>
              <a:rPr sz="1000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(</a:t>
            </a:r>
            <a:r>
              <a:rPr sz="1000" spc="-3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 </a:t>
            </a:r>
            <a:r>
              <a:rPr sz="1000" dirty="0" err="1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内容は変更する場合がございます</a:t>
            </a:r>
            <a:r>
              <a:rPr sz="1000" spc="-30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 </a:t>
            </a:r>
            <a:r>
              <a:rPr sz="1000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)</a:t>
            </a:r>
            <a:endParaRPr sz="1000" dirty="0">
              <a:latin typeface="Yu Mincho" panose="02020400000000000000" pitchFamily="18" charset="-128"/>
              <a:ea typeface="Yu Mincho" panose="02020400000000000000" pitchFamily="18" charset="-128"/>
              <a:cs typeface="Kozuka Mincho Pr6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6560" y="5846818"/>
            <a:ext cx="2326451" cy="25904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0800">
              <a:lnSpc>
                <a:spcPts val="1930"/>
              </a:lnSpc>
              <a:spcBef>
                <a:spcPts val="120"/>
              </a:spcBef>
            </a:pPr>
            <a:r>
              <a:rPr sz="1650" b="1" spc="20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ディナー予約はこちら</a:t>
            </a:r>
            <a:endParaRPr sz="26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67553" y="7119341"/>
            <a:ext cx="3810000" cy="0"/>
          </a:xfrm>
          <a:custGeom>
            <a:avLst/>
            <a:gdLst/>
            <a:ahLst/>
            <a:cxnLst/>
            <a:rect l="l" t="t" r="r" b="b"/>
            <a:pathLst>
              <a:path w="3810000">
                <a:moveTo>
                  <a:pt x="0" y="0"/>
                </a:moveTo>
                <a:lnTo>
                  <a:pt x="3809377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192884" y="571299"/>
            <a:ext cx="1683916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55" dirty="0">
                <a:solidFill>
                  <a:srgbClr val="FFFFFF"/>
                </a:solidFill>
                <a:latin typeface="Kozuka Mincho Pr6N"/>
                <a:cs typeface="Kozuka Mincho Pr6N"/>
              </a:rPr>
              <a:t>restaurant</a:t>
            </a:r>
            <a:r>
              <a:rPr sz="1400" b="1" spc="80" dirty="0">
                <a:solidFill>
                  <a:srgbClr val="FFFFFF"/>
                </a:solidFill>
                <a:latin typeface="Kozuka Mincho Pr6N"/>
                <a:cs typeface="Kozuka Mincho Pr6N"/>
              </a:rPr>
              <a:t> </a:t>
            </a:r>
            <a:r>
              <a:rPr lang="ja-JP" altLang="en-US" sz="1400" b="1" spc="60">
                <a:solidFill>
                  <a:srgbClr val="FFFFFF"/>
                </a:solidFill>
                <a:latin typeface="Kozuka Mincho Pr6N"/>
                <a:cs typeface="Kozuka Mincho Pr6N"/>
              </a:rPr>
              <a:t>●●●</a:t>
            </a:r>
            <a:endParaRPr sz="1400" dirty="0">
              <a:latin typeface="Kozuka Mincho Pr6N"/>
              <a:cs typeface="Kozuka Mincho Pr6N"/>
            </a:endParaRPr>
          </a:p>
        </p:txBody>
      </p:sp>
      <p:sp>
        <p:nvSpPr>
          <p:cNvPr id="21" name="object 16">
            <a:extLst>
              <a:ext uri="{FF2B5EF4-FFF2-40B4-BE49-F238E27FC236}">
                <a16:creationId xmlns:a16="http://schemas.microsoft.com/office/drawing/2014/main" id="{920D9B28-0632-CC46-970F-2F95AA52DF8E}"/>
              </a:ext>
            </a:extLst>
          </p:cNvPr>
          <p:cNvSpPr txBox="1">
            <a:spLocks/>
          </p:cNvSpPr>
          <p:nvPr/>
        </p:nvSpPr>
        <p:spPr>
          <a:xfrm>
            <a:off x="1336385" y="4269674"/>
            <a:ext cx="5054600" cy="6957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marL="0">
              <a:defRPr sz="4850" b="0" i="0" u="heavy">
                <a:solidFill>
                  <a:schemeClr val="bg1"/>
                </a:solidFill>
                <a:latin typeface="KozMinPr6N-Medium"/>
                <a:ea typeface="+mn-ea"/>
                <a:cs typeface="KozMinPr6N-Medium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R="17780" algn="ctr">
              <a:spcBef>
                <a:spcPts val="6470"/>
              </a:spcBef>
            </a:pPr>
            <a:r>
              <a:rPr kumimoji="0" lang="ja-JP" altLang="en-US" sz="1800" u="none" kern="0"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大切な人と過ごす特別な日に</a:t>
            </a:r>
            <a:endParaRPr kumimoji="0" lang="ja-JP" altLang="en-US" sz="1800" kern="0">
              <a:latin typeface="Yu Mincho" panose="02020400000000000000" pitchFamily="18" charset="-128"/>
              <a:ea typeface="Yu Mincho" panose="02020400000000000000" pitchFamily="18" charset="-128"/>
              <a:cs typeface="Kozuka Mincho Pr6N"/>
            </a:endParaRPr>
          </a:p>
          <a:p>
            <a:pPr algn="ctr">
              <a:spcBef>
                <a:spcPts val="980"/>
              </a:spcBef>
            </a:pPr>
            <a:r>
              <a:rPr kumimoji="0" lang="ja-JP" altLang="en-US" sz="1800" u="none" kern="0"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クリスマス限定ディナーコースをご用意しました</a:t>
            </a:r>
            <a:endParaRPr kumimoji="0" lang="ja-JP" altLang="en-US" sz="1800" kern="0" dirty="0">
              <a:latin typeface="Yu Mincho" panose="02020400000000000000" pitchFamily="18" charset="-128"/>
              <a:ea typeface="Yu Mincho" panose="02020400000000000000" pitchFamily="18" charset="-128"/>
              <a:cs typeface="Kozuka Mincho Pr6N"/>
            </a:endParaRP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96838CE3-9AF0-384B-8BC1-60AD6FE47F46}"/>
              </a:ext>
            </a:extLst>
          </p:cNvPr>
          <p:cNvSpPr txBox="1">
            <a:spLocks/>
          </p:cNvSpPr>
          <p:nvPr/>
        </p:nvSpPr>
        <p:spPr>
          <a:xfrm>
            <a:off x="1634468" y="2410705"/>
            <a:ext cx="4481796" cy="84830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lvl1pPr>
              <a:defRPr sz="7350" b="0" i="0">
                <a:solidFill>
                  <a:schemeClr val="bg1"/>
                </a:solidFill>
                <a:latin typeface="KozMinPr6N-Medium"/>
                <a:ea typeface="+mj-ea"/>
                <a:cs typeface="KozMinPr6N-Medium"/>
              </a:defRPr>
            </a:lvl1pPr>
          </a:lstStyle>
          <a:p>
            <a:pPr marL="12700">
              <a:spcBef>
                <a:spcPts val="135"/>
              </a:spcBef>
            </a:pPr>
            <a:r>
              <a:rPr kumimoji="0" lang="en" altLang="ja-JP" sz="5400" b="1" kern="0" dirty="0">
                <a:latin typeface="Times New Roman" panose="02020603050405020304" pitchFamily="18" charset="0"/>
                <a:ea typeface="Yu Mincho Demibold" panose="02020400000000000000" pitchFamily="18" charset="-128"/>
                <a:cs typeface="Times New Roman" panose="02020603050405020304" pitchFamily="18" charset="0"/>
              </a:rPr>
              <a:t>Special</a:t>
            </a:r>
            <a:r>
              <a:rPr kumimoji="0" lang="en" altLang="ja-JP" sz="5400" b="1" kern="0" spc="-15" dirty="0">
                <a:latin typeface="Times New Roman" panose="02020603050405020304" pitchFamily="18" charset="0"/>
                <a:ea typeface="Yu Mincho Demibold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kumimoji="0" lang="en" altLang="ja-JP" sz="5400" b="1" kern="0" dirty="0">
                <a:latin typeface="Times New Roman" panose="02020603050405020304" pitchFamily="18" charset="0"/>
                <a:ea typeface="Yu Mincho Demibold" panose="02020400000000000000" pitchFamily="18" charset="-128"/>
                <a:cs typeface="Times New Roman" panose="02020603050405020304" pitchFamily="18" charset="0"/>
              </a:rPr>
              <a:t>Dinner</a:t>
            </a:r>
            <a:endParaRPr kumimoji="0" lang="en" sz="5400" b="1" kern="0" spc="20" dirty="0">
              <a:latin typeface="Times New Roman" panose="02020603050405020304" pitchFamily="18" charset="0"/>
              <a:ea typeface="Yu Mincho Demibold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4" name="object 3">
            <a:extLst>
              <a:ext uri="{FF2B5EF4-FFF2-40B4-BE49-F238E27FC236}">
                <a16:creationId xmlns:a16="http://schemas.microsoft.com/office/drawing/2014/main" id="{18EEC27A-1132-6543-BE99-32978A9E5B2A}"/>
              </a:ext>
            </a:extLst>
          </p:cNvPr>
          <p:cNvSpPr/>
          <p:nvPr/>
        </p:nvSpPr>
        <p:spPr>
          <a:xfrm>
            <a:off x="1494116" y="3349885"/>
            <a:ext cx="4762500" cy="0"/>
          </a:xfrm>
          <a:custGeom>
            <a:avLst/>
            <a:gdLst/>
            <a:ahLst/>
            <a:cxnLst/>
            <a:rect l="l" t="t" r="r" b="b"/>
            <a:pathLst>
              <a:path w="4762500">
                <a:moveTo>
                  <a:pt x="0" y="0"/>
                </a:moveTo>
                <a:lnTo>
                  <a:pt x="4762373" y="0"/>
                </a:lnTo>
              </a:path>
            </a:pathLst>
          </a:custGeom>
          <a:ln w="203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44CFFBDC-11F3-AA42-AB92-744722488601}"/>
              </a:ext>
            </a:extLst>
          </p:cNvPr>
          <p:cNvSpPr txBox="1"/>
          <p:nvPr/>
        </p:nvSpPr>
        <p:spPr>
          <a:xfrm>
            <a:off x="404227" y="6154549"/>
            <a:ext cx="3742690" cy="4642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0800">
              <a:lnSpc>
                <a:spcPts val="3490"/>
              </a:lnSpc>
            </a:pPr>
            <a:r>
              <a:rPr sz="2200" b="1" spc="-1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12</a:t>
            </a:r>
            <a:r>
              <a:rPr lang="en-US" altLang="ja-JP" sz="2200" b="1" spc="-1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200" b="1" spc="-1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/</a:t>
            </a:r>
            <a:r>
              <a:rPr lang="en-US" altLang="ja-JP" sz="2200" b="1" spc="-1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950" b="1" spc="-1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14</a:t>
            </a:r>
            <a:r>
              <a:rPr lang="en-US" altLang="ja-JP" sz="2950" b="1" spc="-1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750" b="1" spc="-1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(sat)</a:t>
            </a:r>
            <a:r>
              <a:rPr sz="1750" b="1" spc="-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200" b="1" spc="1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～12</a:t>
            </a:r>
            <a:r>
              <a:rPr lang="en-US" altLang="ja-JP" sz="2200" b="1" spc="1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200" b="1" spc="1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/</a:t>
            </a:r>
            <a:r>
              <a:rPr lang="en-US" altLang="ja-JP" sz="2200" b="1" spc="1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950" b="1" spc="1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25</a:t>
            </a:r>
            <a:r>
              <a:rPr lang="en-US" altLang="ja-JP" sz="2950" b="1" spc="1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750" b="1" spc="1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(wed)</a:t>
            </a:r>
            <a:endParaRPr sz="26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03BD224B-0156-5748-81DD-7B291415EE4A}"/>
              </a:ext>
            </a:extLst>
          </p:cNvPr>
          <p:cNvSpPr txBox="1"/>
          <p:nvPr/>
        </p:nvSpPr>
        <p:spPr>
          <a:xfrm>
            <a:off x="463645" y="6618779"/>
            <a:ext cx="1288955" cy="39700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90"/>
              </a:spcBef>
            </a:pPr>
            <a:r>
              <a:rPr sz="2175" b="1" spc="-7" baseline="7662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予約用</a:t>
            </a:r>
            <a:r>
              <a:rPr sz="2175" b="1" spc="-67" baseline="7662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175" b="1" spc="-7" baseline="7662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TEL</a:t>
            </a:r>
            <a:r>
              <a:rPr sz="2175" b="1" spc="60" baseline="7662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2475" b="1" baseline="1515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:</a:t>
            </a:r>
            <a:endParaRPr sz="26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34E28F95-31D9-504B-83DA-9143F5C4056B}"/>
              </a:ext>
            </a:extLst>
          </p:cNvPr>
          <p:cNvSpPr txBox="1"/>
          <p:nvPr/>
        </p:nvSpPr>
        <p:spPr>
          <a:xfrm>
            <a:off x="1640345" y="6617860"/>
            <a:ext cx="2276048" cy="4231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90"/>
              </a:spcBef>
            </a:pPr>
            <a:r>
              <a:rPr sz="2650" b="1" spc="1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000-0000-0000</a:t>
            </a:r>
            <a:endParaRPr sz="26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28" name="object 17">
            <a:extLst>
              <a:ext uri="{FF2B5EF4-FFF2-40B4-BE49-F238E27FC236}">
                <a16:creationId xmlns:a16="http://schemas.microsoft.com/office/drawing/2014/main" id="{986C3CC0-3D7D-7846-AD0A-89CC6DF4CB69}"/>
              </a:ext>
            </a:extLst>
          </p:cNvPr>
          <p:cNvSpPr txBox="1"/>
          <p:nvPr/>
        </p:nvSpPr>
        <p:spPr>
          <a:xfrm>
            <a:off x="415950" y="7459359"/>
            <a:ext cx="3085465" cy="1751761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1200" spc="2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・前菜の盛り合わせ</a:t>
            </a:r>
            <a:endParaRPr sz="1200" dirty="0">
              <a:latin typeface="Yu Mincho" panose="02020400000000000000" pitchFamily="18" charset="-128"/>
              <a:ea typeface="Yu Mincho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200" spc="2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・温野菜のサラダ</a:t>
            </a:r>
            <a:endParaRPr sz="1200" dirty="0">
              <a:latin typeface="Yu Mincho" panose="02020400000000000000" pitchFamily="18" charset="-128"/>
              <a:ea typeface="Yu Mincho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1200" spc="2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・ウニクリームパスタ</a:t>
            </a:r>
            <a:endParaRPr sz="1200" dirty="0">
              <a:latin typeface="Yu Mincho" panose="02020400000000000000" pitchFamily="18" charset="-128"/>
              <a:ea typeface="Yu Mincho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200" spc="2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・メイン</a:t>
            </a:r>
            <a:r>
              <a:rPr sz="1200" spc="-30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(</a:t>
            </a:r>
            <a:r>
              <a:rPr sz="1200" spc="-2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肉・魚のどちらか選べます</a:t>
            </a:r>
            <a:r>
              <a:rPr sz="1200" spc="-30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)</a:t>
            </a:r>
            <a:endParaRPr sz="1200" dirty="0">
              <a:latin typeface="Yu Mincho" panose="02020400000000000000" pitchFamily="18" charset="-128"/>
              <a:ea typeface="Yu Mincho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1200" spc="2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・特製デザート</a:t>
            </a:r>
            <a:endParaRPr sz="1200" dirty="0">
              <a:latin typeface="Yu Mincho" panose="02020400000000000000" pitchFamily="18" charset="-128"/>
              <a:ea typeface="Yu Mincho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200" spc="25" dirty="0">
                <a:solidFill>
                  <a:srgbClr val="FFFFFF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Kozuka Mincho Pr6N"/>
              </a:rPr>
              <a:t>・コーヒーまたは紅茶</a:t>
            </a:r>
            <a:endParaRPr sz="1200" dirty="0">
              <a:latin typeface="Yu Mincho" panose="02020400000000000000" pitchFamily="18" charset="-128"/>
              <a:ea typeface="Yu Mincho" panose="02020400000000000000" pitchFamily="18" charset="-128"/>
              <a:cs typeface="Kozuka Mincho Pr6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73</Words>
  <Application>Microsoft Macintosh PowerPoint</Application>
  <PresentationFormat>ユーザー設定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KozMinPr6N-Medium</vt:lpstr>
      <vt:lpstr>Kozuka Mincho Pr6N</vt:lpstr>
      <vt:lpstr>Yu Mincho</vt:lpstr>
      <vt:lpstr>Yu Mincho Demibold</vt:lpstr>
      <vt:lpstr>Calibri</vt:lpstr>
      <vt:lpstr>Times New Roman</vt:lpstr>
      <vt:lpstr>Office Theme</vt:lpstr>
      <vt:lpstr>Xmas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X'masdinner</dc:title>
  <cp:lastModifiedBy>春樹 富永</cp:lastModifiedBy>
  <cp:revision>8</cp:revision>
  <dcterms:created xsi:type="dcterms:W3CDTF">2019-11-15T07:36:14Z</dcterms:created>
  <dcterms:modified xsi:type="dcterms:W3CDTF">2019-11-27T04:19:06Z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2019-11-15T00:00:00Z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2019-11-15T00:00:00Z</vt:filetime>
  </property>
</Properties>
</file>