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5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946"/>
    <p:restoredTop sz="94728"/>
  </p:normalViewPr>
  <p:slideViewPr>
    <p:cSldViewPr>
      <p:cViewPr>
        <p:scale>
          <a:sx n="118" d="100"/>
          <a:sy n="118" d="100"/>
        </p:scale>
        <p:origin x="280" y="-82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D3A83A-1B9F-C442-B37A-D89F1DEF7DA7}" type="datetimeFigureOut">
              <a:rPr kumimoji="1" lang="ja-JP" altLang="en-US" smtClean="0"/>
              <a:t>2019/11/19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363663"/>
            <a:ext cx="2622550" cy="3681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77875" y="5249863"/>
            <a:ext cx="6216650" cy="4295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402138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DE4F2-CDDA-6A4B-A174-04595AD5BC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835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DE4F2-CDDA-6A4B-A174-04595AD5BC3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493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5994" cy="109080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DD630C6-20BA-7B49-8FAD-9221A5970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888" y="1880935"/>
            <a:ext cx="5158623" cy="80645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46DC90A-02E5-174A-BDF7-F049A7979E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022350"/>
            <a:ext cx="7772400" cy="530736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A83B9F9-8B2F-F046-BB5E-79AC41ED3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7547756"/>
            <a:ext cx="6070600" cy="7493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5B96C5-86FD-4842-A048-A158EDB30CAF}"/>
              </a:ext>
            </a:extLst>
          </p:cNvPr>
          <p:cNvSpPr txBox="1"/>
          <p:nvPr/>
        </p:nvSpPr>
        <p:spPr>
          <a:xfrm>
            <a:off x="939800" y="7668500"/>
            <a:ext cx="568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>
                <a:solidFill>
                  <a:schemeClr val="bg1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クリスマスケーキのご予約受付中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A986DF5-DE33-7345-94E9-44CD5D9191F1}"/>
              </a:ext>
            </a:extLst>
          </p:cNvPr>
          <p:cNvSpPr txBox="1"/>
          <p:nvPr/>
        </p:nvSpPr>
        <p:spPr>
          <a:xfrm>
            <a:off x="0" y="10179050"/>
            <a:ext cx="777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>
                <a:solidFill>
                  <a:srgbClr val="795549"/>
                </a:solidFill>
              </a:rPr>
              <a:t>詳しくは従業員またはスタッフまでお尋ねください。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F5D5549-2D45-D143-BA97-AB037673288A}"/>
              </a:ext>
            </a:extLst>
          </p:cNvPr>
          <p:cNvSpPr txBox="1"/>
          <p:nvPr/>
        </p:nvSpPr>
        <p:spPr>
          <a:xfrm>
            <a:off x="27432" y="5598226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CAKE</a:t>
            </a:r>
            <a:endParaRPr kumimoji="1" lang="ja-JP" altLang="en-US" sz="8000" b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F7450F0-95BE-CE49-AB32-B8172FC36C1F}"/>
              </a:ext>
            </a:extLst>
          </p:cNvPr>
          <p:cNvSpPr txBox="1"/>
          <p:nvPr/>
        </p:nvSpPr>
        <p:spPr>
          <a:xfrm>
            <a:off x="0" y="4342323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CHRISTMAS</a:t>
            </a:r>
            <a:endParaRPr kumimoji="1" lang="ja-JP" altLang="en-US" sz="8000" b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17</Words>
  <Application>Microsoft Macintosh PowerPoint</Application>
  <PresentationFormat>ユーザー設定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Yu Mincho Demibold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しん</dc:title>
  <cp:lastModifiedBy>春樹 富永</cp:lastModifiedBy>
  <cp:revision>3</cp:revision>
  <dcterms:created xsi:type="dcterms:W3CDTF">2019-11-15T09:16:47Z</dcterms:created>
  <dcterms:modified xsi:type="dcterms:W3CDTF">2019-11-19T02:50:21Z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2019-11-15T00:00:00Z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2019-11-15T00:00:00Z</vt:filetime>
  </property>
</Properties>
</file>