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7772400" cy="10909300"/>
  <p:notesSz cx="7772400" cy="109093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0800011"/>
            <a:ext cx="0" cy="108585"/>
          </a:xfrm>
          <a:custGeom>
            <a:avLst/>
            <a:gdLst/>
            <a:ahLst/>
            <a:cxnLst/>
            <a:rect l="l" t="t" r="r" b="b"/>
            <a:pathLst>
              <a:path w="0" h="108584">
                <a:moveTo>
                  <a:pt x="0" y="0"/>
                </a:moveTo>
                <a:lnTo>
                  <a:pt x="0" y="0"/>
                </a:lnTo>
                <a:lnTo>
                  <a:pt x="0" y="107993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0"/>
            <a:ext cx="0" cy="108585"/>
          </a:xfrm>
          <a:custGeom>
            <a:avLst/>
            <a:gdLst/>
            <a:ahLst/>
            <a:cxnLst/>
            <a:rect l="l" t="t" r="r" b="b"/>
            <a:pathLst>
              <a:path w="0" h="108585">
                <a:moveTo>
                  <a:pt x="0" y="108005"/>
                </a:moveTo>
                <a:lnTo>
                  <a:pt x="0" y="108005"/>
                </a:lnTo>
                <a:lnTo>
                  <a:pt x="0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0"/>
            <a:ext cx="108585" cy="635"/>
          </a:xfrm>
          <a:custGeom>
            <a:avLst/>
            <a:gdLst/>
            <a:ahLst/>
            <a:cxnLst/>
            <a:rect l="l" t="t" r="r" b="b"/>
            <a:pathLst>
              <a:path w="108585" h="635">
                <a:moveTo>
                  <a:pt x="108002" y="0"/>
                </a:moveTo>
                <a:lnTo>
                  <a:pt x="108002" y="10"/>
                </a:lnTo>
                <a:lnTo>
                  <a:pt x="0" y="1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7667999" y="0"/>
            <a:ext cx="108585" cy="635"/>
          </a:xfrm>
          <a:custGeom>
            <a:avLst/>
            <a:gdLst/>
            <a:ahLst/>
            <a:cxnLst/>
            <a:rect l="l" t="t" r="r" b="b"/>
            <a:pathLst>
              <a:path w="108584" h="635">
                <a:moveTo>
                  <a:pt x="0" y="0"/>
                </a:moveTo>
                <a:lnTo>
                  <a:pt x="0" y="10"/>
                </a:lnTo>
                <a:lnTo>
                  <a:pt x="107994" y="1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1799" y="117"/>
            <a:ext cx="7774194" cy="109078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0408" y="9766344"/>
            <a:ext cx="2299970" cy="4159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50" spc="5" b="1">
                <a:solidFill>
                  <a:srgbClr val="FFFFFF"/>
                </a:solidFill>
                <a:latin typeface="Kozuka Gothic Pr6N"/>
                <a:cs typeface="Kozuka Gothic Pr6N"/>
              </a:rPr>
              <a:t>店名が入ります</a:t>
            </a:r>
            <a:endParaRPr sz="2550">
              <a:latin typeface="Kozuka Gothic Pr6N"/>
              <a:cs typeface="Kozuka Gothic Pr6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8455" y="8572776"/>
            <a:ext cx="6398895" cy="88138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14"/>
              </a:spcBef>
            </a:pPr>
            <a:r>
              <a:rPr dirty="0" sz="5600" spc="30" b="1">
                <a:solidFill>
                  <a:srgbClr val="FFFFFF"/>
                </a:solidFill>
                <a:latin typeface="Kozuka Gothic Pr6N"/>
                <a:cs typeface="Kozuka Gothic Pr6N"/>
              </a:rPr>
              <a:t>12.20</a:t>
            </a:r>
            <a:r>
              <a:rPr dirty="0" baseline="5477" sz="5325" spc="44" b="1">
                <a:solidFill>
                  <a:srgbClr val="FFFFFF"/>
                </a:solidFill>
                <a:latin typeface="Kozuka Gothic Pr6N"/>
                <a:cs typeface="Kozuka Gothic Pr6N"/>
              </a:rPr>
              <a:t>(Fri) </a:t>
            </a:r>
            <a:r>
              <a:rPr dirty="0" sz="3550" spc="20" b="1">
                <a:solidFill>
                  <a:srgbClr val="FFFFFF"/>
                </a:solidFill>
                <a:latin typeface="Kozuka Gothic Pr6N"/>
                <a:cs typeface="Kozuka Gothic Pr6N"/>
              </a:rPr>
              <a:t>～</a:t>
            </a:r>
            <a:r>
              <a:rPr dirty="0" sz="3550" spc="-520" b="1">
                <a:solidFill>
                  <a:srgbClr val="FFFFFF"/>
                </a:solidFill>
                <a:latin typeface="Kozuka Gothic Pr6N"/>
                <a:cs typeface="Kozuka Gothic Pr6N"/>
              </a:rPr>
              <a:t> </a:t>
            </a:r>
            <a:r>
              <a:rPr dirty="0" sz="5600" spc="35" b="1">
                <a:solidFill>
                  <a:srgbClr val="FFFFFF"/>
                </a:solidFill>
                <a:latin typeface="Kozuka Gothic Pr6N"/>
                <a:cs typeface="Kozuka Gothic Pr6N"/>
              </a:rPr>
              <a:t>12.25</a:t>
            </a:r>
            <a:r>
              <a:rPr dirty="0" baseline="5477" sz="5325" spc="52" b="1">
                <a:solidFill>
                  <a:srgbClr val="FFFFFF"/>
                </a:solidFill>
                <a:latin typeface="Kozuka Gothic Pr6N"/>
                <a:cs typeface="Kozuka Gothic Pr6N"/>
              </a:rPr>
              <a:t>(wed)</a:t>
            </a:r>
            <a:endParaRPr baseline="5477" sz="5325">
              <a:latin typeface="Kozuka Gothic Pr6N"/>
              <a:cs typeface="Kozuka Gothic Pr6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40327" y="2316607"/>
            <a:ext cx="3828287" cy="1831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20543" y="3575421"/>
            <a:ext cx="6425183" cy="33954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X'mas sale_red</dc:title>
  <dcterms:created xsi:type="dcterms:W3CDTF">2019-11-15T06:27:01Z</dcterms:created>
  <dcterms:modified xsi:type="dcterms:W3CDTF">2019-11-15T06:27:01Z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2019-11-15T00:00:00Z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2019-11-15T00:00:00Z</vt:filetime>
  </property>
</Properties>
</file>