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09"/>
    <p:restoredTop sz="94694"/>
  </p:normalViewPr>
  <p:slideViewPr>
    <p:cSldViewPr>
      <p:cViewPr>
        <p:scale>
          <a:sx n="100" d="100"/>
          <a:sy n="100" d="100"/>
        </p:scale>
        <p:origin x="2448" y="-47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bg1"/>
                </a:solidFill>
                <a:latin typeface="Kozuka Gothic Pr6N"/>
                <a:cs typeface="Kozuka Gothic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bg1"/>
                </a:solidFill>
                <a:latin typeface="Kozuka Gothic Pr6N"/>
                <a:cs typeface="Kozuka Gothic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50" b="1" i="0">
                <a:solidFill>
                  <a:schemeClr val="bg1"/>
                </a:solidFill>
                <a:latin typeface="Kozuka Gothic Pr6N"/>
                <a:cs typeface="Kozuka Gothic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08000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0"/>
                </a:lnTo>
                <a:lnTo>
                  <a:pt x="0" y="107993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108005"/>
                </a:moveTo>
                <a:lnTo>
                  <a:pt x="0" y="108005"/>
                </a:lnTo>
                <a:lnTo>
                  <a:pt x="0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5" h="635">
                <a:moveTo>
                  <a:pt x="108002" y="0"/>
                </a:moveTo>
                <a:lnTo>
                  <a:pt x="108002" y="10"/>
                </a:lnTo>
                <a:lnTo>
                  <a:pt x="0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67999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4" h="635">
                <a:moveTo>
                  <a:pt x="0" y="0"/>
                </a:moveTo>
                <a:lnTo>
                  <a:pt x="0" y="10"/>
                </a:lnTo>
                <a:lnTo>
                  <a:pt x="107994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5"/>
            <a:ext cx="7775994" cy="1090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457" y="8572839"/>
            <a:ext cx="6443835" cy="8813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1" i="0">
                <a:solidFill>
                  <a:schemeClr val="bg1"/>
                </a:solidFill>
                <a:latin typeface="Kozuka Gothic Pr6N"/>
                <a:cs typeface="Kozuka Gothic Pr6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11/19/19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8610" y="9766393"/>
            <a:ext cx="2299970" cy="415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50" b="1" spc="5" dirty="0">
                <a:solidFill>
                  <a:srgbClr val="FFFFFF"/>
                </a:solidFill>
                <a:latin typeface="Kozuka Gothic Pr6N"/>
                <a:cs typeface="Kozuka Gothic Pr6N"/>
              </a:rPr>
              <a:t>店名が入ります</a:t>
            </a:r>
            <a:endParaRPr sz="2550" dirty="0">
              <a:latin typeface="Kozuka Gothic Pr6N"/>
              <a:cs typeface="Kozuka Gothic Pr6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7457" y="8572839"/>
            <a:ext cx="6398895" cy="8813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14"/>
              </a:spcBef>
            </a:pPr>
            <a:r>
              <a:rPr sz="5600" spc="30" dirty="0"/>
              <a:t>12.20</a:t>
            </a:r>
            <a:r>
              <a:rPr sz="5325" spc="44" baseline="5477" dirty="0"/>
              <a:t>(Fri) </a:t>
            </a:r>
            <a:r>
              <a:rPr sz="3550" spc="20" dirty="0"/>
              <a:t>～</a:t>
            </a:r>
            <a:r>
              <a:rPr sz="3550" spc="-520" dirty="0"/>
              <a:t> </a:t>
            </a:r>
            <a:r>
              <a:rPr sz="5600" spc="35" dirty="0"/>
              <a:t>12.25</a:t>
            </a:r>
            <a:r>
              <a:rPr sz="5325" spc="52" baseline="5477" dirty="0"/>
              <a:t>(wed)</a:t>
            </a:r>
            <a:endParaRPr sz="5325" baseline="5477" dirty="0"/>
          </a:p>
        </p:txBody>
      </p:sp>
      <p:sp>
        <p:nvSpPr>
          <p:cNvPr id="4" name="object 4"/>
          <p:cNvSpPr/>
          <p:nvPr/>
        </p:nvSpPr>
        <p:spPr>
          <a:xfrm>
            <a:off x="1556279" y="7324349"/>
            <a:ext cx="4514087" cy="14051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5EEE41D-519C-C14F-BBD5-2BEF20136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01" y="3770305"/>
            <a:ext cx="6433805" cy="3397957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151B188A-6E40-2D4F-B1F6-A95640CDF9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5839" y="2525569"/>
            <a:ext cx="3825512" cy="1828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10</Words>
  <Application>Microsoft Macintosh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Kozuka Gothic Pr6N</vt:lpstr>
      <vt:lpstr>Calibri</vt:lpstr>
      <vt:lpstr>Office Theme</vt:lpstr>
      <vt:lpstr>12.20(Fri) ～ 12.25(wed)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X'mas sale_green</dc:title>
  <cp:lastModifiedBy>春樹 富永</cp:lastModifiedBy>
  <cp:revision>4</cp:revision>
  <dcterms:created xsi:type="dcterms:W3CDTF">2019-11-19T02:28:41Z</dcterms:created>
  <dcterms:modified xsi:type="dcterms:W3CDTF">2019-11-19T02:38:38Z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2019-11-19T00:00:00Z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2019-11-19T00:00:00Z</vt:filetime>
  </property>
</Properties>
</file>