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561"/>
    <p:restoredTop sz="94694"/>
  </p:normalViewPr>
  <p:slideViewPr>
    <p:cSldViewPr>
      <p:cViewPr varScale="1">
        <p:scale>
          <a:sx n="78" d="100"/>
          <a:sy n="78" d="100"/>
        </p:scale>
        <p:origin x="2168" y="20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bg1"/>
                </a:solidFill>
                <a:latin typeface="Kozuka Gothic Pr6N"/>
                <a:cs typeface="Kozuka Gothic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bg1"/>
                </a:solidFill>
                <a:latin typeface="Kozuka Gothic Pr6N"/>
                <a:cs typeface="Kozuka Gothic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bg1"/>
                </a:solidFill>
                <a:latin typeface="Kozuka Gothic Pr6N"/>
                <a:cs typeface="Kozuka Gothic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08000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0"/>
                </a:lnTo>
                <a:lnTo>
                  <a:pt x="0" y="107993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005"/>
                </a:moveTo>
                <a:lnTo>
                  <a:pt x="0" y="108005"/>
                </a:lnTo>
                <a:lnTo>
                  <a:pt x="0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5" h="635">
                <a:moveTo>
                  <a:pt x="108002" y="0"/>
                </a:moveTo>
                <a:lnTo>
                  <a:pt x="108002" y="10"/>
                </a:lnTo>
                <a:lnTo>
                  <a:pt x="0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67999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4" h="635">
                <a:moveTo>
                  <a:pt x="0" y="0"/>
                </a:moveTo>
                <a:lnTo>
                  <a:pt x="0" y="10"/>
                </a:lnTo>
                <a:lnTo>
                  <a:pt x="107994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7775994" cy="10908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556279" y="7370181"/>
            <a:ext cx="4514087" cy="14051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457" y="8648865"/>
            <a:ext cx="6443835" cy="881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1" i="0">
                <a:solidFill>
                  <a:schemeClr val="bg1"/>
                </a:solidFill>
                <a:latin typeface="Kozuka Gothic Pr6N"/>
                <a:cs typeface="Kozuka Gothic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8610" y="9766232"/>
            <a:ext cx="2299970" cy="415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50" b="1" spc="5" dirty="0">
                <a:solidFill>
                  <a:srgbClr val="FFFFFF"/>
                </a:solidFill>
                <a:latin typeface="Kozuka Gothic Pr6N"/>
                <a:cs typeface="Kozuka Gothic Pr6N"/>
              </a:rPr>
              <a:t>店名が入ります</a:t>
            </a:r>
            <a:endParaRPr sz="2550" dirty="0">
              <a:latin typeface="Kozuka Gothic Pr6N"/>
              <a:cs typeface="Kozuka Gothic Pr6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7457" y="8648865"/>
            <a:ext cx="6398895" cy="881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4"/>
              </a:spcBef>
            </a:pPr>
            <a:r>
              <a:rPr sz="5600" spc="30" dirty="0"/>
              <a:t>12.20</a:t>
            </a:r>
            <a:r>
              <a:rPr sz="5325" spc="44" baseline="5477" dirty="0"/>
              <a:t>(Fri) </a:t>
            </a:r>
            <a:r>
              <a:rPr sz="3550" spc="20" dirty="0"/>
              <a:t>～</a:t>
            </a:r>
            <a:r>
              <a:rPr sz="3550" spc="-520" dirty="0"/>
              <a:t> </a:t>
            </a:r>
            <a:r>
              <a:rPr sz="5600" spc="35" dirty="0"/>
              <a:t>12.25</a:t>
            </a:r>
            <a:r>
              <a:rPr sz="5325" spc="52" baseline="5477" dirty="0"/>
              <a:t>(wed)</a:t>
            </a:r>
            <a:endParaRPr sz="5325" baseline="5477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52061A5-2EFB-D845-BA7E-F06484D62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39" y="3752289"/>
            <a:ext cx="6442625" cy="340472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2849B15-05F5-434A-8F02-4009CE991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850" y="2482850"/>
            <a:ext cx="3822699" cy="18333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10</Words>
  <Application>Microsoft Macintosh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Kozuka Gothic Pr6N</vt:lpstr>
      <vt:lpstr>Calibri</vt:lpstr>
      <vt:lpstr>Office Theme</vt:lpstr>
      <vt:lpstr>12.20(Fri) ～ 12.25(wed)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X'mas sale_blue</dc:title>
  <cp:lastModifiedBy>春樹 富永</cp:lastModifiedBy>
  <cp:revision>2</cp:revision>
  <dcterms:created xsi:type="dcterms:W3CDTF">2019-11-19T02:31:07Z</dcterms:created>
  <dcterms:modified xsi:type="dcterms:W3CDTF">2019-11-19T02:38:47Z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2019-11-19T00:00:00Z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2019-11-19T00:00:00Z</vt:filetime>
  </property>
</Properties>
</file>