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85"/>
    <p:restoredTop sz="94694"/>
  </p:normalViewPr>
  <p:slideViewPr>
    <p:cSldViewPr>
      <p:cViewPr varScale="1">
        <p:scale>
          <a:sx n="78" d="100"/>
          <a:sy n="78" d="100"/>
        </p:scale>
        <p:origin x="1384" y="16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1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1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1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1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5" y="0"/>
            <a:ext cx="7772948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02196" y="1964879"/>
            <a:ext cx="5806440" cy="2787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1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2196" y="1964879"/>
            <a:ext cx="5806440" cy="2787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100" b="1" i="0">
                <a:solidFill>
                  <a:schemeClr val="bg1"/>
                </a:solidFill>
                <a:latin typeface="mgenplus-1c-heavy"/>
                <a:cs typeface="mgenplus-1c-heavy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>
            <a:extLst>
              <a:ext uri="{FF2B5EF4-FFF2-40B4-BE49-F238E27FC236}">
                <a16:creationId xmlns:a16="http://schemas.microsoft.com/office/drawing/2014/main" id="{F97E7706-B5ED-4E44-8AA2-4712EFD12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" y="196850"/>
            <a:ext cx="7670800" cy="49022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xfrm>
            <a:off x="714623" y="1964496"/>
            <a:ext cx="6208663" cy="280012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pc="15" dirty="0">
                <a:latin typeface="Arial" panose="020B0604020202020204" pitchFamily="34" charset="0"/>
                <a:cs typeface="Arial" panose="020B0604020202020204" pitchFamily="34" charset="0"/>
              </a:rPr>
              <a:t>SALE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66641" y="6107723"/>
            <a:ext cx="5842041" cy="8130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b="1" dirty="0">
                <a:solidFill>
                  <a:srgbClr val="FFFFFF"/>
                </a:solidFill>
                <a:latin typeface="Mgen+ 1c"/>
                <a:cs typeface="Mgen+ 1c"/>
              </a:rPr>
              <a:t>ポイン</a:t>
            </a:r>
            <a:r>
              <a:rPr sz="3400" b="1" spc="-5" dirty="0">
                <a:solidFill>
                  <a:srgbClr val="FFFFFF"/>
                </a:solidFill>
                <a:latin typeface="Mgen+ 1c"/>
                <a:cs typeface="Mgen+ 1c"/>
              </a:rPr>
              <a:t>ト</a:t>
            </a:r>
            <a:r>
              <a:rPr sz="7800" b="1" baseline="-4273" dirty="0">
                <a:solidFill>
                  <a:srgbClr val="FFFFFF"/>
                </a:solidFill>
                <a:latin typeface="mgenplus-1c-heavy"/>
                <a:cs typeface="mgenplus-1c-heavy"/>
              </a:rPr>
              <a:t>2</a:t>
            </a:r>
            <a:r>
              <a:rPr sz="3400" b="1" dirty="0">
                <a:solidFill>
                  <a:srgbClr val="FFFFFF"/>
                </a:solidFill>
                <a:latin typeface="Mgen+ 1c"/>
                <a:cs typeface="Mgen+ 1c"/>
              </a:rPr>
              <a:t>倍DAY</a:t>
            </a:r>
            <a:r>
              <a:rPr sz="3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+ 1c"/>
              </a:rPr>
              <a:t>期間実施中</a:t>
            </a:r>
            <a:endParaRPr sz="3400" b="1" dirty="0">
              <a:latin typeface="Yu Gothic" panose="020B0400000000000000" pitchFamily="34" charset="-128"/>
              <a:ea typeface="Yu Gothic" panose="020B0400000000000000" pitchFamily="34" charset="-128"/>
              <a:cs typeface="Mgen+ 1c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853B68F0-A71E-A64C-8BB8-2540B1FC6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64579"/>
            <a:ext cx="7772400" cy="2047357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5F64D3F5-9496-BA49-945A-55CF2F5BC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051800"/>
            <a:ext cx="7772400" cy="28575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58967" y="8724583"/>
            <a:ext cx="3598545" cy="3359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2100" b="1" spc="-5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SALE</a:t>
            </a:r>
            <a:r>
              <a:rPr sz="2000" b="1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期間</a:t>
            </a:r>
            <a:endParaRPr sz="21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583B8768-DB95-2A4F-A537-B0E7913E5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400" y="7775287"/>
            <a:ext cx="2806700" cy="2806700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66D2D10B-5A79-1F42-8EC0-6AB71F8396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050" y="575540"/>
            <a:ext cx="6718300" cy="1752600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943AEF53-30CC-5042-8D2E-7BF93B2325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1650" y="644021"/>
            <a:ext cx="4229100" cy="901700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0B9A0DAD-98F4-0044-B932-B02663E921E0}"/>
              </a:ext>
            </a:extLst>
          </p:cNvPr>
          <p:cNvSpPr txBox="1"/>
          <p:nvPr/>
        </p:nvSpPr>
        <p:spPr>
          <a:xfrm>
            <a:off x="4820533" y="8962507"/>
            <a:ext cx="2360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/>
              <a:t>写真またはテキストを入れてください。</a:t>
            </a: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C657ED7D-601A-FF47-8C73-CBB18D585E4B}"/>
              </a:ext>
            </a:extLst>
          </p:cNvPr>
          <p:cNvSpPr txBox="1"/>
          <p:nvPr/>
        </p:nvSpPr>
        <p:spPr>
          <a:xfrm>
            <a:off x="458967" y="9627274"/>
            <a:ext cx="3598545" cy="7147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 marR="72390">
              <a:lnSpc>
                <a:spcPct val="111100"/>
              </a:lnSpc>
              <a:spcBef>
                <a:spcPts val="1295"/>
              </a:spcBef>
            </a:pPr>
            <a:r>
              <a:rPr sz="2100" b="1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あの人気商品が驚きの価格で</a:t>
            </a:r>
            <a:r>
              <a:rPr sz="21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 手に入るチャンス!!</a:t>
            </a:r>
            <a:endParaRPr sz="21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578B7611-7B7E-2148-9666-CEADCA366DE6}"/>
              </a:ext>
            </a:extLst>
          </p:cNvPr>
          <p:cNvSpPr txBox="1"/>
          <p:nvPr/>
        </p:nvSpPr>
        <p:spPr>
          <a:xfrm>
            <a:off x="458967" y="9104479"/>
            <a:ext cx="3598545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5"/>
              </a:spcBef>
            </a:pPr>
            <a:r>
              <a:rPr sz="2700" b="1" spc="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12/16</a:t>
            </a:r>
            <a:r>
              <a:rPr sz="2700" b="1" spc="-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2400" b="1" spc="15" baseline="12152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(</a:t>
            </a:r>
            <a:r>
              <a:rPr sz="2400" b="1" spc="44" baseline="12152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月</a:t>
            </a:r>
            <a:r>
              <a:rPr sz="2400" b="1" spc="22" baseline="12152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)</a:t>
            </a:r>
            <a:r>
              <a:rPr sz="2700" b="1" spc="2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〜</a:t>
            </a:r>
            <a:r>
              <a:rPr sz="2700" b="1" spc="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12/25</a:t>
            </a:r>
            <a:r>
              <a:rPr sz="2700" b="1" spc="-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2400" b="1" spc="15" baseline="12152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(</a:t>
            </a:r>
            <a:r>
              <a:rPr sz="2400" b="1" spc="44" baseline="12152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水</a:t>
            </a:r>
            <a:endParaRPr sz="21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181AF7DA-7CCB-3F45-920A-0F0DE75431A0}"/>
              </a:ext>
            </a:extLst>
          </p:cNvPr>
          <p:cNvSpPr txBox="1"/>
          <p:nvPr/>
        </p:nvSpPr>
        <p:spPr>
          <a:xfrm>
            <a:off x="849114" y="4613327"/>
            <a:ext cx="2427486" cy="186333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2000" b="1" spc="15" baseline="21396" dirty="0" err="1">
                <a:solidFill>
                  <a:srgbClr val="FFFFFF"/>
                </a:solidFill>
                <a:latin typeface="mgenplus-1c-heavy"/>
                <a:cs typeface="mgenplus-1c-heavy"/>
              </a:rPr>
              <a:t>全</a:t>
            </a:r>
            <a:r>
              <a:rPr sz="12000" b="1" spc="412" baseline="21396" dirty="0" err="1">
                <a:solidFill>
                  <a:srgbClr val="FFFFFF"/>
                </a:solidFill>
                <a:latin typeface="mgenplus-1c-heavy"/>
                <a:cs typeface="mgenplus-1c-heavy"/>
              </a:rPr>
              <a:t>品</a:t>
            </a:r>
            <a:endParaRPr sz="12000" dirty="0">
              <a:latin typeface="mgenplus-1c-heavy"/>
              <a:cs typeface="mgenplus-1c-heavy"/>
            </a:endParaRPr>
          </a:p>
        </p:txBody>
      </p:sp>
      <p:sp>
        <p:nvSpPr>
          <p:cNvPr id="17" name="object 3">
            <a:extLst>
              <a:ext uri="{FF2B5EF4-FFF2-40B4-BE49-F238E27FC236}">
                <a16:creationId xmlns:a16="http://schemas.microsoft.com/office/drawing/2014/main" id="{08CCF61F-AC96-4F40-B158-B7EF1426A0E7}"/>
              </a:ext>
            </a:extLst>
          </p:cNvPr>
          <p:cNvSpPr txBox="1"/>
          <p:nvPr/>
        </p:nvSpPr>
        <p:spPr>
          <a:xfrm>
            <a:off x="3015564" y="4177873"/>
            <a:ext cx="2546097" cy="24096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5550" b="1" spc="-1325" dirty="0">
                <a:solidFill>
                  <a:srgbClr val="FFFFFF"/>
                </a:solidFill>
                <a:latin typeface="mgenplus-1c-heavy"/>
                <a:cs typeface="mgenplus-1c-heavy"/>
              </a:rPr>
              <a:t>3</a:t>
            </a:r>
            <a:r>
              <a:rPr sz="15550" b="1" spc="204" dirty="0">
                <a:solidFill>
                  <a:srgbClr val="FFFFFF"/>
                </a:solidFill>
                <a:latin typeface="mgenplus-1c-heavy"/>
                <a:cs typeface="mgenplus-1c-heavy"/>
              </a:rPr>
              <a:t>0</a:t>
            </a:r>
            <a:endParaRPr sz="4150" dirty="0">
              <a:latin typeface="mgenplus-1c-heavy"/>
              <a:cs typeface="mgenplus-1c-heavy"/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17D2B5DC-A0A5-444E-9BBE-CB74D4EBDE5A}"/>
              </a:ext>
            </a:extLst>
          </p:cNvPr>
          <p:cNvSpPr txBox="1"/>
          <p:nvPr/>
        </p:nvSpPr>
        <p:spPr>
          <a:xfrm>
            <a:off x="5614763" y="5544993"/>
            <a:ext cx="1136572" cy="6322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4000" b="1" spc="5" dirty="0">
                <a:solidFill>
                  <a:srgbClr val="FFFFFF"/>
                </a:solidFill>
                <a:latin typeface="mgenplus-1c-heavy"/>
                <a:cs typeface="mgenplus-1c-heavy"/>
              </a:rPr>
              <a:t>OFF</a:t>
            </a:r>
            <a:endParaRPr sz="4150" dirty="0">
              <a:latin typeface="mgenplus-1c-heavy"/>
              <a:cs typeface="mgenplus-1c-heavy"/>
            </a:endParaRPr>
          </a:p>
        </p:txBody>
      </p:sp>
      <p:sp>
        <p:nvSpPr>
          <p:cNvPr id="24" name="object 3">
            <a:extLst>
              <a:ext uri="{FF2B5EF4-FFF2-40B4-BE49-F238E27FC236}">
                <a16:creationId xmlns:a16="http://schemas.microsoft.com/office/drawing/2014/main" id="{F99A633C-97A4-5448-881B-1E1DF3D28CD1}"/>
              </a:ext>
            </a:extLst>
          </p:cNvPr>
          <p:cNvSpPr txBox="1"/>
          <p:nvPr/>
        </p:nvSpPr>
        <p:spPr>
          <a:xfrm>
            <a:off x="5554146" y="4294332"/>
            <a:ext cx="1309452" cy="149399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lang="en-US" altLang="ja-JP" sz="9600" b="1" spc="-1325" dirty="0">
                <a:solidFill>
                  <a:srgbClr val="FFFFFF"/>
                </a:solidFill>
                <a:latin typeface="mgenplus-1c-heavy"/>
                <a:cs typeface="mgenplus-1c-heavy"/>
              </a:rPr>
              <a:t>%</a:t>
            </a:r>
            <a:endParaRPr sz="9600" dirty="0">
              <a:latin typeface="mgenplus-1c-heavy"/>
              <a:cs typeface="mgenplus-1c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30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Mgen+ 1c</vt:lpstr>
      <vt:lpstr>mgenplus-1c-heavy</vt:lpstr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cp:lastModifiedBy>春樹 富永</cp:lastModifiedBy>
  <cp:revision>3</cp:revision>
  <dcterms:created xsi:type="dcterms:W3CDTF">2019-11-19T04:14:23Z</dcterms:created>
  <dcterms:modified xsi:type="dcterms:W3CDTF">2019-11-19T04:27:18Z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2019-11-19T00:00:00Z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2019-11-19T00:00:00Z</vt:filetime>
  </property>
</Properties>
</file>