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29"/>
    <p:restoredTop sz="94694"/>
  </p:normalViewPr>
  <p:slideViewPr>
    <p:cSldViewPr>
      <p:cViewPr>
        <p:scale>
          <a:sx n="71" d="100"/>
          <a:sy n="71" d="100"/>
        </p:scale>
        <p:origin x="1536" y="27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080001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0"/>
                </a:lnTo>
                <a:lnTo>
                  <a:pt x="0" y="107993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108005"/>
                </a:moveTo>
                <a:lnTo>
                  <a:pt x="0" y="108005"/>
                </a:lnTo>
                <a:lnTo>
                  <a:pt x="0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08585" cy="635"/>
          </a:xfrm>
          <a:custGeom>
            <a:avLst/>
            <a:gdLst/>
            <a:ahLst/>
            <a:cxnLst/>
            <a:rect l="l" t="t" r="r" b="b"/>
            <a:pathLst>
              <a:path w="108585" h="635">
                <a:moveTo>
                  <a:pt x="108002" y="0"/>
                </a:moveTo>
                <a:lnTo>
                  <a:pt x="108002" y="10"/>
                </a:lnTo>
                <a:lnTo>
                  <a:pt x="0" y="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667999" y="0"/>
            <a:ext cx="108585" cy="635"/>
          </a:xfrm>
          <a:custGeom>
            <a:avLst/>
            <a:gdLst/>
            <a:ahLst/>
            <a:cxnLst/>
            <a:rect l="l" t="t" r="r" b="b"/>
            <a:pathLst>
              <a:path w="108584" h="635">
                <a:moveTo>
                  <a:pt x="0" y="0"/>
                </a:moveTo>
                <a:lnTo>
                  <a:pt x="0" y="10"/>
                </a:lnTo>
                <a:lnTo>
                  <a:pt x="107994" y="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13"/>
            <a:ext cx="7775994" cy="109079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13505" y="3818443"/>
            <a:ext cx="390904" cy="3465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110832" y="3798116"/>
            <a:ext cx="337583" cy="36786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0" y="225669"/>
            <a:ext cx="7775994" cy="1068233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800375" y="4623933"/>
            <a:ext cx="6056375" cy="55565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9431" y="8715988"/>
            <a:ext cx="4127500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00"/>
              </a:spcBef>
            </a:pPr>
            <a:r>
              <a:rPr sz="1900" b="1" dirty="0" err="1">
                <a:solidFill>
                  <a:srgbClr val="603813"/>
                </a:solidFill>
                <a:latin typeface="mplus-1c-heavy"/>
                <a:cs typeface="mplus-1c-heavy"/>
              </a:rPr>
              <a:t>お電話でのお問合せはこちら</a:t>
            </a:r>
            <a:endParaRPr sz="1900" dirty="0">
              <a:latin typeface="mplus-1c-heavy"/>
              <a:cs typeface="mplus-1c-heavy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3000" y="9133513"/>
            <a:ext cx="307975" cy="307975"/>
          </a:xfrm>
          <a:custGeom>
            <a:avLst/>
            <a:gdLst/>
            <a:ahLst/>
            <a:cxnLst/>
            <a:rect l="l" t="t" r="r" b="b"/>
            <a:pathLst>
              <a:path w="307975" h="307975">
                <a:moveTo>
                  <a:pt x="49339" y="0"/>
                </a:moveTo>
                <a:lnTo>
                  <a:pt x="8697" y="37101"/>
                </a:lnTo>
                <a:lnTo>
                  <a:pt x="0" y="74679"/>
                </a:lnTo>
                <a:lnTo>
                  <a:pt x="11481" y="126910"/>
                </a:lnTo>
                <a:lnTo>
                  <a:pt x="38103" y="173240"/>
                </a:lnTo>
                <a:lnTo>
                  <a:pt x="66158" y="207460"/>
                </a:lnTo>
                <a:lnTo>
                  <a:pt x="81940" y="223358"/>
                </a:lnTo>
                <a:lnTo>
                  <a:pt x="82575" y="224069"/>
                </a:lnTo>
                <a:lnTo>
                  <a:pt x="82854" y="224412"/>
                </a:lnTo>
                <a:lnTo>
                  <a:pt x="83172" y="224716"/>
                </a:lnTo>
                <a:lnTo>
                  <a:pt x="83972" y="225415"/>
                </a:lnTo>
                <a:lnTo>
                  <a:pt x="99075" y="240475"/>
                </a:lnTo>
                <a:lnTo>
                  <a:pt x="132922" y="268455"/>
                </a:lnTo>
                <a:lnTo>
                  <a:pt x="179207" y="295445"/>
                </a:lnTo>
                <a:lnTo>
                  <a:pt x="231622" y="307533"/>
                </a:lnTo>
                <a:lnTo>
                  <a:pt x="232867" y="307520"/>
                </a:lnTo>
                <a:lnTo>
                  <a:pt x="270427" y="298829"/>
                </a:lnTo>
                <a:lnTo>
                  <a:pt x="302044" y="273916"/>
                </a:lnTo>
                <a:lnTo>
                  <a:pt x="307513" y="258195"/>
                </a:lnTo>
                <a:lnTo>
                  <a:pt x="305650" y="247850"/>
                </a:lnTo>
                <a:lnTo>
                  <a:pt x="298348" y="237061"/>
                </a:lnTo>
                <a:lnTo>
                  <a:pt x="275849" y="214569"/>
                </a:lnTo>
                <a:lnTo>
                  <a:pt x="190995" y="214569"/>
                </a:lnTo>
                <a:lnTo>
                  <a:pt x="183509" y="208781"/>
                </a:lnTo>
                <a:lnTo>
                  <a:pt x="171135" y="197435"/>
                </a:lnTo>
                <a:lnTo>
                  <a:pt x="156108" y="182792"/>
                </a:lnTo>
                <a:lnTo>
                  <a:pt x="140423" y="166868"/>
                </a:lnTo>
                <a:lnTo>
                  <a:pt x="124740" y="151437"/>
                </a:lnTo>
                <a:lnTo>
                  <a:pt x="110094" y="136412"/>
                </a:lnTo>
                <a:lnTo>
                  <a:pt x="98741" y="124032"/>
                </a:lnTo>
                <a:lnTo>
                  <a:pt x="92938" y="116538"/>
                </a:lnTo>
                <a:lnTo>
                  <a:pt x="93442" y="109070"/>
                </a:lnTo>
                <a:lnTo>
                  <a:pt x="97585" y="100147"/>
                </a:lnTo>
                <a:lnTo>
                  <a:pt x="103802" y="91211"/>
                </a:lnTo>
                <a:lnTo>
                  <a:pt x="110528" y="83708"/>
                </a:lnTo>
                <a:lnTo>
                  <a:pt x="112026" y="82324"/>
                </a:lnTo>
                <a:lnTo>
                  <a:pt x="117563" y="76558"/>
                </a:lnTo>
                <a:lnTo>
                  <a:pt x="118033" y="62791"/>
                </a:lnTo>
                <a:lnTo>
                  <a:pt x="116598" y="55311"/>
                </a:lnTo>
                <a:lnTo>
                  <a:pt x="70485" y="9185"/>
                </a:lnTo>
                <a:lnTo>
                  <a:pt x="59688" y="1868"/>
                </a:lnTo>
                <a:lnTo>
                  <a:pt x="49339" y="0"/>
                </a:lnTo>
                <a:close/>
              </a:path>
              <a:path w="307975" h="307975">
                <a:moveTo>
                  <a:pt x="244703" y="189474"/>
                </a:moveTo>
                <a:lnTo>
                  <a:pt x="230936" y="189969"/>
                </a:lnTo>
                <a:lnTo>
                  <a:pt x="225171" y="195532"/>
                </a:lnTo>
                <a:lnTo>
                  <a:pt x="223786" y="197005"/>
                </a:lnTo>
                <a:lnTo>
                  <a:pt x="216314" y="203745"/>
                </a:lnTo>
                <a:lnTo>
                  <a:pt x="207395" y="209954"/>
                </a:lnTo>
                <a:lnTo>
                  <a:pt x="198474" y="214080"/>
                </a:lnTo>
                <a:lnTo>
                  <a:pt x="190995" y="214569"/>
                </a:lnTo>
                <a:lnTo>
                  <a:pt x="275849" y="214569"/>
                </a:lnTo>
                <a:lnTo>
                  <a:pt x="252196" y="190922"/>
                </a:lnTo>
                <a:lnTo>
                  <a:pt x="244703" y="189474"/>
                </a:lnTo>
                <a:close/>
              </a:path>
            </a:pathLst>
          </a:custGeom>
          <a:solidFill>
            <a:srgbClr val="6038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03452" y="9076554"/>
            <a:ext cx="181178" cy="181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92918" y="6452041"/>
            <a:ext cx="5165090" cy="1907732"/>
          </a:xfrm>
          <a:custGeom>
            <a:avLst/>
            <a:gdLst/>
            <a:ahLst/>
            <a:cxnLst/>
            <a:rect l="l" t="t" r="r" b="b"/>
            <a:pathLst>
              <a:path w="5165090" h="1548129">
                <a:moveTo>
                  <a:pt x="5164645" y="0"/>
                </a:moveTo>
                <a:lnTo>
                  <a:pt x="568388" y="0"/>
                </a:lnTo>
                <a:lnTo>
                  <a:pt x="519346" y="2086"/>
                </a:lnTo>
                <a:lnTo>
                  <a:pt x="471463" y="8231"/>
                </a:lnTo>
                <a:lnTo>
                  <a:pt x="424908" y="18264"/>
                </a:lnTo>
                <a:lnTo>
                  <a:pt x="379853" y="32015"/>
                </a:lnTo>
                <a:lnTo>
                  <a:pt x="336468" y="49313"/>
                </a:lnTo>
                <a:lnTo>
                  <a:pt x="294924" y="69987"/>
                </a:lnTo>
                <a:lnTo>
                  <a:pt x="255391" y="93868"/>
                </a:lnTo>
                <a:lnTo>
                  <a:pt x="218040" y="120783"/>
                </a:lnTo>
                <a:lnTo>
                  <a:pt x="183042" y="150563"/>
                </a:lnTo>
                <a:lnTo>
                  <a:pt x="150568" y="183037"/>
                </a:lnTo>
                <a:lnTo>
                  <a:pt x="120787" y="218035"/>
                </a:lnTo>
                <a:lnTo>
                  <a:pt x="93871" y="255385"/>
                </a:lnTo>
                <a:lnTo>
                  <a:pt x="69990" y="294918"/>
                </a:lnTo>
                <a:lnTo>
                  <a:pt x="49315" y="336462"/>
                </a:lnTo>
                <a:lnTo>
                  <a:pt x="32016" y="379848"/>
                </a:lnTo>
                <a:lnTo>
                  <a:pt x="18265" y="424904"/>
                </a:lnTo>
                <a:lnTo>
                  <a:pt x="8231" y="471459"/>
                </a:lnTo>
                <a:lnTo>
                  <a:pt x="2086" y="519344"/>
                </a:lnTo>
                <a:lnTo>
                  <a:pt x="0" y="568388"/>
                </a:lnTo>
                <a:lnTo>
                  <a:pt x="0" y="1547787"/>
                </a:lnTo>
                <a:lnTo>
                  <a:pt x="5164645" y="1547787"/>
                </a:lnTo>
                <a:lnTo>
                  <a:pt x="5164645" y="0"/>
                </a:lnTo>
                <a:close/>
              </a:path>
            </a:pathLst>
          </a:custGeom>
          <a:solidFill>
            <a:srgbClr val="38B5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64935" y="6186169"/>
            <a:ext cx="2853051" cy="3053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50235" y="6862848"/>
            <a:ext cx="3314700" cy="105410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700" b="1" spc="-110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ご予約されたお客様の中から</a:t>
            </a:r>
            <a:endParaRPr sz="1700" b="1" dirty="0">
              <a:latin typeface="Yu Gothic" panose="020B0400000000000000" pitchFamily="34" charset="-128"/>
              <a:ea typeface="Yu Gothic" panose="020B0400000000000000" pitchFamily="34" charset="-128"/>
              <a:cs typeface="mplus-1c-heavy"/>
            </a:endParaRPr>
          </a:p>
          <a:p>
            <a:pPr marL="12700" marR="5715">
              <a:lnSpc>
                <a:spcPct val="132300"/>
              </a:lnSpc>
            </a:pPr>
            <a:r>
              <a:rPr sz="1700" b="1" spc="-110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先着10名様にクリスマスオリジナル キャンドルとお菓子をプレゼント！</a:t>
            </a:r>
            <a:endParaRPr sz="1700" b="1" dirty="0">
              <a:latin typeface="Yu Gothic" panose="020B0400000000000000" pitchFamily="34" charset="-128"/>
              <a:ea typeface="Yu Gothic" panose="020B0400000000000000" pitchFamily="34" charset="-128"/>
              <a:cs typeface="mplus-1c-heavy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D4E4AD2B-21BF-B749-A17A-D41110F59D95}"/>
              </a:ext>
            </a:extLst>
          </p:cNvPr>
          <p:cNvSpPr txBox="1"/>
          <p:nvPr/>
        </p:nvSpPr>
        <p:spPr>
          <a:xfrm>
            <a:off x="1054100" y="9577412"/>
            <a:ext cx="4127500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1900" b="1" dirty="0" err="1">
                <a:solidFill>
                  <a:srgbClr val="603813"/>
                </a:solidFill>
                <a:latin typeface="mplus-1c-heavy"/>
                <a:cs typeface="mplus-1c-heavy"/>
              </a:rPr>
              <a:t>ご来店でのご予約も承っております</a:t>
            </a:r>
            <a:r>
              <a:rPr sz="1900" b="1" dirty="0">
                <a:solidFill>
                  <a:srgbClr val="603813"/>
                </a:solidFill>
                <a:latin typeface="mplus-1c-heavy"/>
                <a:cs typeface="mplus-1c-heavy"/>
              </a:rPr>
              <a:t>。</a:t>
            </a:r>
            <a:endParaRPr sz="1900" dirty="0">
              <a:latin typeface="mplus-1c-heavy"/>
              <a:cs typeface="mplus-1c-heavy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775D48E8-264B-7A42-A61A-8411FAB95FB4}"/>
              </a:ext>
            </a:extLst>
          </p:cNvPr>
          <p:cNvSpPr txBox="1"/>
          <p:nvPr/>
        </p:nvSpPr>
        <p:spPr>
          <a:xfrm>
            <a:off x="1029431" y="9022805"/>
            <a:ext cx="4127500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2255" algn="ctr">
              <a:lnSpc>
                <a:spcPct val="100000"/>
              </a:lnSpc>
              <a:spcBef>
                <a:spcPts val="60"/>
              </a:spcBef>
            </a:pPr>
            <a:r>
              <a:rPr sz="3300" b="1" spc="5" dirty="0">
                <a:solidFill>
                  <a:srgbClr val="603813"/>
                </a:solidFill>
                <a:latin typeface="mplus-1c-heavy"/>
                <a:cs typeface="mplus-1c-heavy"/>
              </a:rPr>
              <a:t>XX-XXXX-XXXX</a:t>
            </a:r>
            <a:endParaRPr sz="1900" dirty="0">
              <a:latin typeface="mplus-1c-heavy"/>
              <a:cs typeface="mplus-1c-heavy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363AB747-F541-1E4D-B454-59A023C50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772400" cy="15875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4F2EFAC7-6C3F-F34E-8A62-902654A770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866175"/>
            <a:ext cx="6553200" cy="2260600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FD9A477-9F3C-1741-B761-305126FF910D}"/>
              </a:ext>
            </a:extLst>
          </p:cNvPr>
          <p:cNvSpPr/>
          <p:nvPr/>
        </p:nvSpPr>
        <p:spPr>
          <a:xfrm>
            <a:off x="1733679" y="4811550"/>
            <a:ext cx="405752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1" lang="en-US" altLang="ja-JP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11</a:t>
            </a:r>
            <a:r>
              <a:rPr kumimoji="1" lang="ja-JP" altLang="en-US" sz="48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月</a:t>
            </a:r>
            <a:r>
              <a:rPr kumimoji="1" lang="en-US" altLang="ja-JP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16</a:t>
            </a:r>
            <a:r>
              <a:rPr kumimoji="1" lang="ja-JP" altLang="en-US" sz="48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日</a:t>
            </a:r>
            <a:r>
              <a:rPr kumimoji="1" lang="en-US" altLang="ja-JP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〜</a:t>
            </a:r>
          </a:p>
          <a:p>
            <a:pPr algn="ctr"/>
            <a:r>
              <a:rPr kumimoji="1" lang="en-US" altLang="ja-JP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12</a:t>
            </a:r>
            <a:r>
              <a:rPr kumimoji="1" lang="ja-JP" altLang="en-US" sz="48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月</a:t>
            </a:r>
            <a:r>
              <a:rPr kumimoji="1" lang="en-US" altLang="ja-JP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23</a:t>
            </a:r>
            <a:r>
              <a:rPr kumimoji="1" lang="ja-JP" altLang="en-US" sz="48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日まで</a:t>
            </a:r>
            <a:endParaRPr lang="ja-JP" altLang="en-US" sz="4800" b="1" cap="none" spc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20</Words>
  <Application>Microsoft Macintosh PowerPoint</Application>
  <PresentationFormat>ユーザー設定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mplus-1c-heavy</vt:lpstr>
      <vt:lpstr>Yu Gothic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A4_1</dc:title>
  <cp:lastModifiedBy>春樹 富永</cp:lastModifiedBy>
  <cp:revision>2</cp:revision>
  <dcterms:created xsi:type="dcterms:W3CDTF">2019-11-15T03:01:22Z</dcterms:created>
  <dcterms:modified xsi:type="dcterms:W3CDTF">2019-11-15T03:18:51Z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2019-11-15T00:00:00Z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2019-11-15T00:00:00Z</vt:filetime>
  </property>
</Properties>
</file>