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909300"/>
  <p:notesSz cx="7772400" cy="109093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>
        <p:scale>
          <a:sx n="60" d="100"/>
          <a:sy n="60" d="100"/>
        </p:scale>
        <p:origin x="3824" y="640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3406" y="3381883"/>
            <a:ext cx="6611937" cy="22909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6812" y="6109208"/>
            <a:ext cx="5445125" cy="2727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937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6056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864082" y="6130721"/>
            <a:ext cx="6069330" cy="3028950"/>
          </a:xfrm>
          <a:custGeom>
            <a:avLst/>
            <a:gdLst/>
            <a:ahLst/>
            <a:cxnLst/>
            <a:rect l="l" t="t" r="r" b="b"/>
            <a:pathLst>
              <a:path w="6069330" h="3028950">
                <a:moveTo>
                  <a:pt x="6068834" y="3028403"/>
                </a:moveTo>
                <a:lnTo>
                  <a:pt x="0" y="3028403"/>
                </a:lnTo>
                <a:lnTo>
                  <a:pt x="0" y="0"/>
                </a:lnTo>
                <a:lnTo>
                  <a:pt x="6068834" y="0"/>
                </a:lnTo>
                <a:lnTo>
                  <a:pt x="6068834" y="3028403"/>
                </a:lnTo>
                <a:close/>
              </a:path>
            </a:pathLst>
          </a:custGeom>
          <a:ln w="50800">
            <a:solidFill>
              <a:srgbClr val="C7B24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742207" y="567045"/>
            <a:ext cx="4309871" cy="430987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240409" y="4018239"/>
            <a:ext cx="446405" cy="446405"/>
          </a:xfrm>
          <a:custGeom>
            <a:avLst/>
            <a:gdLst/>
            <a:ahLst/>
            <a:cxnLst/>
            <a:rect l="l" t="t" r="r" b="b"/>
            <a:pathLst>
              <a:path w="446405" h="446404">
                <a:moveTo>
                  <a:pt x="445808" y="222897"/>
                </a:moveTo>
                <a:lnTo>
                  <a:pt x="441279" y="267818"/>
                </a:lnTo>
                <a:lnTo>
                  <a:pt x="428291" y="309658"/>
                </a:lnTo>
                <a:lnTo>
                  <a:pt x="407740" y="347521"/>
                </a:lnTo>
                <a:lnTo>
                  <a:pt x="380522" y="380509"/>
                </a:lnTo>
                <a:lnTo>
                  <a:pt x="347533" y="407727"/>
                </a:lnTo>
                <a:lnTo>
                  <a:pt x="309671" y="428278"/>
                </a:lnTo>
                <a:lnTo>
                  <a:pt x="267831" y="441266"/>
                </a:lnTo>
                <a:lnTo>
                  <a:pt x="222910" y="445795"/>
                </a:lnTo>
                <a:lnTo>
                  <a:pt x="177985" y="441266"/>
                </a:lnTo>
                <a:lnTo>
                  <a:pt x="136142" y="428278"/>
                </a:lnTo>
                <a:lnTo>
                  <a:pt x="98277" y="407727"/>
                </a:lnTo>
                <a:lnTo>
                  <a:pt x="65287" y="380509"/>
                </a:lnTo>
                <a:lnTo>
                  <a:pt x="38068" y="347521"/>
                </a:lnTo>
                <a:lnTo>
                  <a:pt x="17516" y="309658"/>
                </a:lnTo>
                <a:lnTo>
                  <a:pt x="4528" y="267818"/>
                </a:lnTo>
                <a:lnTo>
                  <a:pt x="0" y="222897"/>
                </a:lnTo>
                <a:lnTo>
                  <a:pt x="4528" y="177976"/>
                </a:lnTo>
                <a:lnTo>
                  <a:pt x="17516" y="136136"/>
                </a:lnTo>
                <a:lnTo>
                  <a:pt x="38068" y="98274"/>
                </a:lnTo>
                <a:lnTo>
                  <a:pt x="65287" y="65285"/>
                </a:lnTo>
                <a:lnTo>
                  <a:pt x="98277" y="38067"/>
                </a:lnTo>
                <a:lnTo>
                  <a:pt x="136142" y="17516"/>
                </a:lnTo>
                <a:lnTo>
                  <a:pt x="177985" y="4528"/>
                </a:lnTo>
                <a:lnTo>
                  <a:pt x="222910" y="0"/>
                </a:lnTo>
                <a:lnTo>
                  <a:pt x="267831" y="4528"/>
                </a:lnTo>
                <a:lnTo>
                  <a:pt x="309671" y="17516"/>
                </a:lnTo>
                <a:lnTo>
                  <a:pt x="347533" y="38067"/>
                </a:lnTo>
                <a:lnTo>
                  <a:pt x="380522" y="65285"/>
                </a:lnTo>
                <a:lnTo>
                  <a:pt x="407740" y="98274"/>
                </a:lnTo>
                <a:lnTo>
                  <a:pt x="428291" y="136136"/>
                </a:lnTo>
                <a:lnTo>
                  <a:pt x="441279" y="177976"/>
                </a:lnTo>
                <a:lnTo>
                  <a:pt x="445808" y="222897"/>
                </a:lnTo>
                <a:close/>
              </a:path>
            </a:pathLst>
          </a:custGeom>
          <a:ln w="16548">
            <a:solidFill>
              <a:srgbClr val="7266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98037" y="4083517"/>
            <a:ext cx="446405" cy="446405"/>
          </a:xfrm>
          <a:custGeom>
            <a:avLst/>
            <a:gdLst/>
            <a:ahLst/>
            <a:cxnLst/>
            <a:rect l="l" t="t" r="r" b="b"/>
            <a:pathLst>
              <a:path w="446405" h="446404">
                <a:moveTo>
                  <a:pt x="380511" y="380520"/>
                </a:moveTo>
                <a:lnTo>
                  <a:pt x="345544" y="409082"/>
                </a:lnTo>
                <a:lnTo>
                  <a:pt x="306775" y="429483"/>
                </a:lnTo>
                <a:lnTo>
                  <a:pt x="265470" y="441724"/>
                </a:lnTo>
                <a:lnTo>
                  <a:pt x="222897" y="445804"/>
                </a:lnTo>
                <a:lnTo>
                  <a:pt x="180325" y="441724"/>
                </a:lnTo>
                <a:lnTo>
                  <a:pt x="139020" y="429483"/>
                </a:lnTo>
                <a:lnTo>
                  <a:pt x="100250" y="409082"/>
                </a:lnTo>
                <a:lnTo>
                  <a:pt x="65284" y="380520"/>
                </a:lnTo>
                <a:lnTo>
                  <a:pt x="36722" y="345554"/>
                </a:lnTo>
                <a:lnTo>
                  <a:pt x="16321" y="306784"/>
                </a:lnTo>
                <a:lnTo>
                  <a:pt x="4080" y="265479"/>
                </a:lnTo>
                <a:lnTo>
                  <a:pt x="0" y="222907"/>
                </a:lnTo>
                <a:lnTo>
                  <a:pt x="4080" y="180334"/>
                </a:lnTo>
                <a:lnTo>
                  <a:pt x="16321" y="139029"/>
                </a:lnTo>
                <a:lnTo>
                  <a:pt x="36722" y="100260"/>
                </a:lnTo>
                <a:lnTo>
                  <a:pt x="65284" y="65293"/>
                </a:lnTo>
                <a:lnTo>
                  <a:pt x="100250" y="36727"/>
                </a:lnTo>
                <a:lnTo>
                  <a:pt x="139020" y="16323"/>
                </a:lnTo>
                <a:lnTo>
                  <a:pt x="180325" y="4080"/>
                </a:lnTo>
                <a:lnTo>
                  <a:pt x="222897" y="0"/>
                </a:lnTo>
                <a:lnTo>
                  <a:pt x="265470" y="4080"/>
                </a:lnTo>
                <a:lnTo>
                  <a:pt x="306775" y="16323"/>
                </a:lnTo>
                <a:lnTo>
                  <a:pt x="345544" y="36727"/>
                </a:lnTo>
                <a:lnTo>
                  <a:pt x="380511" y="65293"/>
                </a:lnTo>
                <a:lnTo>
                  <a:pt x="409072" y="100260"/>
                </a:lnTo>
                <a:lnTo>
                  <a:pt x="429474" y="139029"/>
                </a:lnTo>
                <a:lnTo>
                  <a:pt x="441715" y="180334"/>
                </a:lnTo>
                <a:lnTo>
                  <a:pt x="445795" y="222907"/>
                </a:lnTo>
                <a:lnTo>
                  <a:pt x="441715" y="265479"/>
                </a:lnTo>
                <a:lnTo>
                  <a:pt x="429474" y="306784"/>
                </a:lnTo>
                <a:lnTo>
                  <a:pt x="409072" y="345554"/>
                </a:lnTo>
                <a:lnTo>
                  <a:pt x="380511" y="380520"/>
                </a:lnTo>
                <a:close/>
              </a:path>
            </a:pathLst>
          </a:custGeom>
          <a:ln w="16548">
            <a:solidFill>
              <a:srgbClr val="7266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463320" y="4241130"/>
            <a:ext cx="446405" cy="446405"/>
          </a:xfrm>
          <a:custGeom>
            <a:avLst/>
            <a:gdLst/>
            <a:ahLst/>
            <a:cxnLst/>
            <a:rect l="l" t="t" r="r" b="b"/>
            <a:pathLst>
              <a:path w="446405" h="446404">
                <a:moveTo>
                  <a:pt x="222897" y="445808"/>
                </a:moveTo>
                <a:lnTo>
                  <a:pt x="177976" y="441279"/>
                </a:lnTo>
                <a:lnTo>
                  <a:pt x="136136" y="428291"/>
                </a:lnTo>
                <a:lnTo>
                  <a:pt x="98274" y="407740"/>
                </a:lnTo>
                <a:lnTo>
                  <a:pt x="65285" y="380522"/>
                </a:lnTo>
                <a:lnTo>
                  <a:pt x="38067" y="347533"/>
                </a:lnTo>
                <a:lnTo>
                  <a:pt x="17516" y="309671"/>
                </a:lnTo>
                <a:lnTo>
                  <a:pt x="4528" y="267831"/>
                </a:lnTo>
                <a:lnTo>
                  <a:pt x="0" y="222910"/>
                </a:lnTo>
                <a:lnTo>
                  <a:pt x="4528" y="177985"/>
                </a:lnTo>
                <a:lnTo>
                  <a:pt x="17516" y="136142"/>
                </a:lnTo>
                <a:lnTo>
                  <a:pt x="38067" y="98277"/>
                </a:lnTo>
                <a:lnTo>
                  <a:pt x="65285" y="65287"/>
                </a:lnTo>
                <a:lnTo>
                  <a:pt x="98274" y="38068"/>
                </a:lnTo>
                <a:lnTo>
                  <a:pt x="136136" y="17516"/>
                </a:lnTo>
                <a:lnTo>
                  <a:pt x="177976" y="4528"/>
                </a:lnTo>
                <a:lnTo>
                  <a:pt x="222897" y="0"/>
                </a:lnTo>
                <a:lnTo>
                  <a:pt x="267818" y="4528"/>
                </a:lnTo>
                <a:lnTo>
                  <a:pt x="309658" y="17516"/>
                </a:lnTo>
                <a:lnTo>
                  <a:pt x="347521" y="38068"/>
                </a:lnTo>
                <a:lnTo>
                  <a:pt x="380509" y="65287"/>
                </a:lnTo>
                <a:lnTo>
                  <a:pt x="407727" y="98277"/>
                </a:lnTo>
                <a:lnTo>
                  <a:pt x="428278" y="136142"/>
                </a:lnTo>
                <a:lnTo>
                  <a:pt x="441266" y="177985"/>
                </a:lnTo>
                <a:lnTo>
                  <a:pt x="445795" y="222910"/>
                </a:lnTo>
                <a:lnTo>
                  <a:pt x="441266" y="267831"/>
                </a:lnTo>
                <a:lnTo>
                  <a:pt x="428278" y="309671"/>
                </a:lnTo>
                <a:lnTo>
                  <a:pt x="407727" y="347533"/>
                </a:lnTo>
                <a:lnTo>
                  <a:pt x="380509" y="380522"/>
                </a:lnTo>
                <a:lnTo>
                  <a:pt x="347521" y="407740"/>
                </a:lnTo>
                <a:lnTo>
                  <a:pt x="309658" y="428291"/>
                </a:lnTo>
                <a:lnTo>
                  <a:pt x="267818" y="441279"/>
                </a:lnTo>
                <a:lnTo>
                  <a:pt x="222897" y="445808"/>
                </a:lnTo>
                <a:close/>
              </a:path>
            </a:pathLst>
          </a:custGeom>
          <a:ln w="16548">
            <a:solidFill>
              <a:srgbClr val="7266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98033" y="4398747"/>
            <a:ext cx="446405" cy="446405"/>
          </a:xfrm>
          <a:custGeom>
            <a:avLst/>
            <a:gdLst/>
            <a:ahLst/>
            <a:cxnLst/>
            <a:rect l="l" t="t" r="r" b="b"/>
            <a:pathLst>
              <a:path w="446405" h="446404">
                <a:moveTo>
                  <a:pt x="65284" y="380520"/>
                </a:moveTo>
                <a:lnTo>
                  <a:pt x="36722" y="345554"/>
                </a:lnTo>
                <a:lnTo>
                  <a:pt x="16321" y="306784"/>
                </a:lnTo>
                <a:lnTo>
                  <a:pt x="4080" y="265479"/>
                </a:lnTo>
                <a:lnTo>
                  <a:pt x="0" y="222907"/>
                </a:lnTo>
                <a:lnTo>
                  <a:pt x="4080" y="180334"/>
                </a:lnTo>
                <a:lnTo>
                  <a:pt x="16321" y="139029"/>
                </a:lnTo>
                <a:lnTo>
                  <a:pt x="36722" y="100260"/>
                </a:lnTo>
                <a:lnTo>
                  <a:pt x="65284" y="65293"/>
                </a:lnTo>
                <a:lnTo>
                  <a:pt x="100250" y="36727"/>
                </a:lnTo>
                <a:lnTo>
                  <a:pt x="139020" y="16323"/>
                </a:lnTo>
                <a:lnTo>
                  <a:pt x="180325" y="4080"/>
                </a:lnTo>
                <a:lnTo>
                  <a:pt x="222897" y="0"/>
                </a:lnTo>
                <a:lnTo>
                  <a:pt x="265470" y="4080"/>
                </a:lnTo>
                <a:lnTo>
                  <a:pt x="306775" y="16323"/>
                </a:lnTo>
                <a:lnTo>
                  <a:pt x="345544" y="36727"/>
                </a:lnTo>
                <a:lnTo>
                  <a:pt x="380511" y="65293"/>
                </a:lnTo>
                <a:lnTo>
                  <a:pt x="409077" y="100260"/>
                </a:lnTo>
                <a:lnTo>
                  <a:pt x="429481" y="139029"/>
                </a:lnTo>
                <a:lnTo>
                  <a:pt x="441724" y="180334"/>
                </a:lnTo>
                <a:lnTo>
                  <a:pt x="445804" y="222907"/>
                </a:lnTo>
                <a:lnTo>
                  <a:pt x="441724" y="265479"/>
                </a:lnTo>
                <a:lnTo>
                  <a:pt x="429481" y="306784"/>
                </a:lnTo>
                <a:lnTo>
                  <a:pt x="409077" y="345554"/>
                </a:lnTo>
                <a:lnTo>
                  <a:pt x="380511" y="380520"/>
                </a:lnTo>
                <a:lnTo>
                  <a:pt x="345544" y="409082"/>
                </a:lnTo>
                <a:lnTo>
                  <a:pt x="306775" y="429483"/>
                </a:lnTo>
                <a:lnTo>
                  <a:pt x="265470" y="441724"/>
                </a:lnTo>
                <a:lnTo>
                  <a:pt x="222897" y="445804"/>
                </a:lnTo>
                <a:lnTo>
                  <a:pt x="180325" y="441724"/>
                </a:lnTo>
                <a:lnTo>
                  <a:pt x="139020" y="429483"/>
                </a:lnTo>
                <a:lnTo>
                  <a:pt x="100250" y="409082"/>
                </a:lnTo>
                <a:lnTo>
                  <a:pt x="65284" y="380520"/>
                </a:lnTo>
                <a:close/>
              </a:path>
            </a:pathLst>
          </a:custGeom>
          <a:ln w="16548">
            <a:solidFill>
              <a:srgbClr val="7266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240416" y="4464041"/>
            <a:ext cx="446405" cy="446405"/>
          </a:xfrm>
          <a:custGeom>
            <a:avLst/>
            <a:gdLst/>
            <a:ahLst/>
            <a:cxnLst/>
            <a:rect l="l" t="t" r="r" b="b"/>
            <a:pathLst>
              <a:path w="446405" h="446404">
                <a:moveTo>
                  <a:pt x="0" y="222897"/>
                </a:moveTo>
                <a:lnTo>
                  <a:pt x="4528" y="177976"/>
                </a:lnTo>
                <a:lnTo>
                  <a:pt x="17516" y="136136"/>
                </a:lnTo>
                <a:lnTo>
                  <a:pt x="38067" y="98274"/>
                </a:lnTo>
                <a:lnTo>
                  <a:pt x="65285" y="65285"/>
                </a:lnTo>
                <a:lnTo>
                  <a:pt x="98274" y="38067"/>
                </a:lnTo>
                <a:lnTo>
                  <a:pt x="136136" y="17516"/>
                </a:lnTo>
                <a:lnTo>
                  <a:pt x="177976" y="4528"/>
                </a:lnTo>
                <a:lnTo>
                  <a:pt x="222897" y="0"/>
                </a:lnTo>
                <a:lnTo>
                  <a:pt x="267823" y="4528"/>
                </a:lnTo>
                <a:lnTo>
                  <a:pt x="309666" y="17516"/>
                </a:lnTo>
                <a:lnTo>
                  <a:pt x="347530" y="38067"/>
                </a:lnTo>
                <a:lnTo>
                  <a:pt x="380520" y="65285"/>
                </a:lnTo>
                <a:lnTo>
                  <a:pt x="407739" y="98274"/>
                </a:lnTo>
                <a:lnTo>
                  <a:pt x="428291" y="136136"/>
                </a:lnTo>
                <a:lnTo>
                  <a:pt x="441279" y="177976"/>
                </a:lnTo>
                <a:lnTo>
                  <a:pt x="445808" y="222897"/>
                </a:lnTo>
                <a:lnTo>
                  <a:pt x="441279" y="267818"/>
                </a:lnTo>
                <a:lnTo>
                  <a:pt x="428291" y="309658"/>
                </a:lnTo>
                <a:lnTo>
                  <a:pt x="407739" y="347521"/>
                </a:lnTo>
                <a:lnTo>
                  <a:pt x="380520" y="380509"/>
                </a:lnTo>
                <a:lnTo>
                  <a:pt x="347530" y="407727"/>
                </a:lnTo>
                <a:lnTo>
                  <a:pt x="309666" y="428278"/>
                </a:lnTo>
                <a:lnTo>
                  <a:pt x="267823" y="441266"/>
                </a:lnTo>
                <a:lnTo>
                  <a:pt x="222897" y="445795"/>
                </a:lnTo>
                <a:lnTo>
                  <a:pt x="177976" y="441266"/>
                </a:lnTo>
                <a:lnTo>
                  <a:pt x="136136" y="428278"/>
                </a:lnTo>
                <a:lnTo>
                  <a:pt x="98274" y="407727"/>
                </a:lnTo>
                <a:lnTo>
                  <a:pt x="65285" y="380509"/>
                </a:lnTo>
                <a:lnTo>
                  <a:pt x="38067" y="347521"/>
                </a:lnTo>
                <a:lnTo>
                  <a:pt x="17516" y="309658"/>
                </a:lnTo>
                <a:lnTo>
                  <a:pt x="4528" y="267818"/>
                </a:lnTo>
                <a:lnTo>
                  <a:pt x="0" y="222897"/>
                </a:lnTo>
                <a:close/>
              </a:path>
            </a:pathLst>
          </a:custGeom>
          <a:ln w="16548">
            <a:solidFill>
              <a:srgbClr val="7266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82802" y="4398753"/>
            <a:ext cx="446405" cy="446405"/>
          </a:xfrm>
          <a:custGeom>
            <a:avLst/>
            <a:gdLst/>
            <a:ahLst/>
            <a:cxnLst/>
            <a:rect l="l" t="t" r="r" b="b"/>
            <a:pathLst>
              <a:path w="446405" h="446404">
                <a:moveTo>
                  <a:pt x="65284" y="65284"/>
                </a:moveTo>
                <a:lnTo>
                  <a:pt x="100250" y="36722"/>
                </a:lnTo>
                <a:lnTo>
                  <a:pt x="139020" y="16321"/>
                </a:lnTo>
                <a:lnTo>
                  <a:pt x="180325" y="4080"/>
                </a:lnTo>
                <a:lnTo>
                  <a:pt x="222897" y="0"/>
                </a:lnTo>
                <a:lnTo>
                  <a:pt x="265470" y="4080"/>
                </a:lnTo>
                <a:lnTo>
                  <a:pt x="306775" y="16321"/>
                </a:lnTo>
                <a:lnTo>
                  <a:pt x="345544" y="36722"/>
                </a:lnTo>
                <a:lnTo>
                  <a:pt x="380511" y="65284"/>
                </a:lnTo>
                <a:lnTo>
                  <a:pt x="409077" y="100250"/>
                </a:lnTo>
                <a:lnTo>
                  <a:pt x="429481" y="139020"/>
                </a:lnTo>
                <a:lnTo>
                  <a:pt x="441724" y="180325"/>
                </a:lnTo>
                <a:lnTo>
                  <a:pt x="445804" y="222897"/>
                </a:lnTo>
                <a:lnTo>
                  <a:pt x="441724" y="265470"/>
                </a:lnTo>
                <a:lnTo>
                  <a:pt x="429481" y="306775"/>
                </a:lnTo>
                <a:lnTo>
                  <a:pt x="409077" y="345544"/>
                </a:lnTo>
                <a:lnTo>
                  <a:pt x="380511" y="380511"/>
                </a:lnTo>
                <a:lnTo>
                  <a:pt x="345544" y="409072"/>
                </a:lnTo>
                <a:lnTo>
                  <a:pt x="306775" y="429474"/>
                </a:lnTo>
                <a:lnTo>
                  <a:pt x="265470" y="441715"/>
                </a:lnTo>
                <a:lnTo>
                  <a:pt x="222897" y="445795"/>
                </a:lnTo>
                <a:lnTo>
                  <a:pt x="180325" y="441715"/>
                </a:lnTo>
                <a:lnTo>
                  <a:pt x="139020" y="429474"/>
                </a:lnTo>
                <a:lnTo>
                  <a:pt x="100250" y="409072"/>
                </a:lnTo>
                <a:lnTo>
                  <a:pt x="65284" y="380511"/>
                </a:lnTo>
                <a:lnTo>
                  <a:pt x="36722" y="345544"/>
                </a:lnTo>
                <a:lnTo>
                  <a:pt x="16321" y="306775"/>
                </a:lnTo>
                <a:lnTo>
                  <a:pt x="4080" y="265470"/>
                </a:lnTo>
                <a:lnTo>
                  <a:pt x="0" y="222897"/>
                </a:lnTo>
                <a:lnTo>
                  <a:pt x="4080" y="180325"/>
                </a:lnTo>
                <a:lnTo>
                  <a:pt x="16321" y="139020"/>
                </a:lnTo>
                <a:lnTo>
                  <a:pt x="36722" y="100250"/>
                </a:lnTo>
                <a:lnTo>
                  <a:pt x="65284" y="65284"/>
                </a:lnTo>
                <a:close/>
              </a:path>
            </a:pathLst>
          </a:custGeom>
          <a:ln w="16548">
            <a:solidFill>
              <a:srgbClr val="7266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17518" y="4241137"/>
            <a:ext cx="446405" cy="446405"/>
          </a:xfrm>
          <a:custGeom>
            <a:avLst/>
            <a:gdLst/>
            <a:ahLst/>
            <a:cxnLst/>
            <a:rect l="l" t="t" r="r" b="b"/>
            <a:pathLst>
              <a:path w="446405" h="446404">
                <a:moveTo>
                  <a:pt x="222897" y="0"/>
                </a:moveTo>
                <a:lnTo>
                  <a:pt x="267818" y="4528"/>
                </a:lnTo>
                <a:lnTo>
                  <a:pt x="309658" y="17516"/>
                </a:lnTo>
                <a:lnTo>
                  <a:pt x="347521" y="38067"/>
                </a:lnTo>
                <a:lnTo>
                  <a:pt x="380509" y="65285"/>
                </a:lnTo>
                <a:lnTo>
                  <a:pt x="407727" y="98274"/>
                </a:lnTo>
                <a:lnTo>
                  <a:pt x="428278" y="136136"/>
                </a:lnTo>
                <a:lnTo>
                  <a:pt x="441266" y="177976"/>
                </a:lnTo>
                <a:lnTo>
                  <a:pt x="445795" y="222897"/>
                </a:lnTo>
                <a:lnTo>
                  <a:pt x="441266" y="267823"/>
                </a:lnTo>
                <a:lnTo>
                  <a:pt x="428278" y="309666"/>
                </a:lnTo>
                <a:lnTo>
                  <a:pt x="407727" y="347530"/>
                </a:lnTo>
                <a:lnTo>
                  <a:pt x="380509" y="380520"/>
                </a:lnTo>
                <a:lnTo>
                  <a:pt x="347521" y="407739"/>
                </a:lnTo>
                <a:lnTo>
                  <a:pt x="309658" y="428291"/>
                </a:lnTo>
                <a:lnTo>
                  <a:pt x="267818" y="441279"/>
                </a:lnTo>
                <a:lnTo>
                  <a:pt x="222897" y="445808"/>
                </a:lnTo>
                <a:lnTo>
                  <a:pt x="177976" y="441279"/>
                </a:lnTo>
                <a:lnTo>
                  <a:pt x="136136" y="428291"/>
                </a:lnTo>
                <a:lnTo>
                  <a:pt x="98274" y="407739"/>
                </a:lnTo>
                <a:lnTo>
                  <a:pt x="65285" y="380520"/>
                </a:lnTo>
                <a:lnTo>
                  <a:pt x="38067" y="347530"/>
                </a:lnTo>
                <a:lnTo>
                  <a:pt x="17516" y="309666"/>
                </a:lnTo>
                <a:lnTo>
                  <a:pt x="4528" y="267823"/>
                </a:lnTo>
                <a:lnTo>
                  <a:pt x="0" y="222897"/>
                </a:lnTo>
                <a:lnTo>
                  <a:pt x="4528" y="177976"/>
                </a:lnTo>
                <a:lnTo>
                  <a:pt x="17516" y="136136"/>
                </a:lnTo>
                <a:lnTo>
                  <a:pt x="38067" y="98274"/>
                </a:lnTo>
                <a:lnTo>
                  <a:pt x="65285" y="65285"/>
                </a:lnTo>
                <a:lnTo>
                  <a:pt x="98274" y="38067"/>
                </a:lnTo>
                <a:lnTo>
                  <a:pt x="136136" y="17516"/>
                </a:lnTo>
                <a:lnTo>
                  <a:pt x="177976" y="4528"/>
                </a:lnTo>
                <a:lnTo>
                  <a:pt x="222897" y="0"/>
                </a:lnTo>
                <a:close/>
              </a:path>
            </a:pathLst>
          </a:custGeom>
          <a:ln w="16548">
            <a:solidFill>
              <a:srgbClr val="7266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82806" y="4083524"/>
            <a:ext cx="446405" cy="446405"/>
          </a:xfrm>
          <a:custGeom>
            <a:avLst/>
            <a:gdLst/>
            <a:ahLst/>
            <a:cxnLst/>
            <a:rect l="l" t="t" r="r" b="b"/>
            <a:pathLst>
              <a:path w="446405" h="446404">
                <a:moveTo>
                  <a:pt x="380511" y="65284"/>
                </a:moveTo>
                <a:lnTo>
                  <a:pt x="409072" y="100250"/>
                </a:lnTo>
                <a:lnTo>
                  <a:pt x="429474" y="139020"/>
                </a:lnTo>
                <a:lnTo>
                  <a:pt x="441715" y="180325"/>
                </a:lnTo>
                <a:lnTo>
                  <a:pt x="445795" y="222897"/>
                </a:lnTo>
                <a:lnTo>
                  <a:pt x="441715" y="265470"/>
                </a:lnTo>
                <a:lnTo>
                  <a:pt x="429474" y="306775"/>
                </a:lnTo>
                <a:lnTo>
                  <a:pt x="409072" y="345544"/>
                </a:lnTo>
                <a:lnTo>
                  <a:pt x="380511" y="380511"/>
                </a:lnTo>
                <a:lnTo>
                  <a:pt x="345544" y="409072"/>
                </a:lnTo>
                <a:lnTo>
                  <a:pt x="306775" y="429474"/>
                </a:lnTo>
                <a:lnTo>
                  <a:pt x="265470" y="441715"/>
                </a:lnTo>
                <a:lnTo>
                  <a:pt x="222897" y="445795"/>
                </a:lnTo>
                <a:lnTo>
                  <a:pt x="180325" y="441715"/>
                </a:lnTo>
                <a:lnTo>
                  <a:pt x="139020" y="429474"/>
                </a:lnTo>
                <a:lnTo>
                  <a:pt x="100250" y="409072"/>
                </a:lnTo>
                <a:lnTo>
                  <a:pt x="65284" y="380511"/>
                </a:lnTo>
                <a:lnTo>
                  <a:pt x="36722" y="345544"/>
                </a:lnTo>
                <a:lnTo>
                  <a:pt x="16321" y="306775"/>
                </a:lnTo>
                <a:lnTo>
                  <a:pt x="4080" y="265470"/>
                </a:lnTo>
                <a:lnTo>
                  <a:pt x="0" y="222897"/>
                </a:lnTo>
                <a:lnTo>
                  <a:pt x="4080" y="180325"/>
                </a:lnTo>
                <a:lnTo>
                  <a:pt x="16321" y="139020"/>
                </a:lnTo>
                <a:lnTo>
                  <a:pt x="36722" y="100250"/>
                </a:lnTo>
                <a:lnTo>
                  <a:pt x="65284" y="65284"/>
                </a:lnTo>
                <a:lnTo>
                  <a:pt x="100250" y="36722"/>
                </a:lnTo>
                <a:lnTo>
                  <a:pt x="139020" y="16321"/>
                </a:lnTo>
                <a:lnTo>
                  <a:pt x="180325" y="4080"/>
                </a:lnTo>
                <a:lnTo>
                  <a:pt x="222897" y="0"/>
                </a:lnTo>
                <a:lnTo>
                  <a:pt x="265470" y="4080"/>
                </a:lnTo>
                <a:lnTo>
                  <a:pt x="306775" y="16321"/>
                </a:lnTo>
                <a:lnTo>
                  <a:pt x="345544" y="36722"/>
                </a:lnTo>
                <a:lnTo>
                  <a:pt x="380511" y="65284"/>
                </a:lnTo>
                <a:close/>
              </a:path>
            </a:pathLst>
          </a:custGeom>
          <a:ln w="16548">
            <a:solidFill>
              <a:srgbClr val="7266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-19050" y="0"/>
            <a:ext cx="2833588" cy="392218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4670845" y="0"/>
            <a:ext cx="3124198" cy="396822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573036" y="1220926"/>
            <a:ext cx="685800" cy="657860"/>
          </a:xfrm>
          <a:custGeom>
            <a:avLst/>
            <a:gdLst/>
            <a:ahLst/>
            <a:cxnLst/>
            <a:rect l="l" t="t" r="r" b="b"/>
            <a:pathLst>
              <a:path w="685800" h="657860">
                <a:moveTo>
                  <a:pt x="558095" y="547979"/>
                </a:moveTo>
                <a:lnTo>
                  <a:pt x="453123" y="547979"/>
                </a:lnTo>
                <a:lnTo>
                  <a:pt x="453123" y="569861"/>
                </a:lnTo>
                <a:lnTo>
                  <a:pt x="308838" y="570674"/>
                </a:lnTo>
                <a:lnTo>
                  <a:pt x="326669" y="657415"/>
                </a:lnTo>
                <a:lnTo>
                  <a:pt x="359218" y="647315"/>
                </a:lnTo>
                <a:lnTo>
                  <a:pt x="375304" y="642513"/>
                </a:lnTo>
                <a:lnTo>
                  <a:pt x="385312" y="639685"/>
                </a:lnTo>
                <a:lnTo>
                  <a:pt x="389089" y="638759"/>
                </a:lnTo>
                <a:lnTo>
                  <a:pt x="670369" y="636333"/>
                </a:lnTo>
                <a:lnTo>
                  <a:pt x="666666" y="569061"/>
                </a:lnTo>
                <a:lnTo>
                  <a:pt x="522033" y="569061"/>
                </a:lnTo>
                <a:lnTo>
                  <a:pt x="522833" y="548792"/>
                </a:lnTo>
                <a:lnTo>
                  <a:pt x="558095" y="547979"/>
                </a:lnTo>
                <a:close/>
              </a:path>
              <a:path w="685800" h="657860">
                <a:moveTo>
                  <a:pt x="269934" y="622554"/>
                </a:moveTo>
                <a:lnTo>
                  <a:pt x="209943" y="622554"/>
                </a:lnTo>
                <a:lnTo>
                  <a:pt x="208318" y="632282"/>
                </a:lnTo>
                <a:lnTo>
                  <a:pt x="204266" y="644436"/>
                </a:lnTo>
                <a:lnTo>
                  <a:pt x="209598" y="645640"/>
                </a:lnTo>
                <a:lnTo>
                  <a:pt x="220784" y="647984"/>
                </a:lnTo>
                <a:lnTo>
                  <a:pt x="261010" y="655789"/>
                </a:lnTo>
                <a:lnTo>
                  <a:pt x="269934" y="622554"/>
                </a:lnTo>
                <a:close/>
              </a:path>
              <a:path w="685800" h="657860">
                <a:moveTo>
                  <a:pt x="251282" y="447459"/>
                </a:moveTo>
                <a:lnTo>
                  <a:pt x="97777" y="460630"/>
                </a:lnTo>
                <a:lnTo>
                  <a:pt x="65646" y="461238"/>
                </a:lnTo>
                <a:lnTo>
                  <a:pt x="68249" y="540401"/>
                </a:lnTo>
                <a:lnTo>
                  <a:pt x="70015" y="599044"/>
                </a:lnTo>
                <a:lnTo>
                  <a:pt x="71000" y="636333"/>
                </a:lnTo>
                <a:lnTo>
                  <a:pt x="71335" y="654164"/>
                </a:lnTo>
                <a:lnTo>
                  <a:pt x="75891" y="654039"/>
                </a:lnTo>
                <a:lnTo>
                  <a:pt x="87136" y="651329"/>
                </a:lnTo>
                <a:lnTo>
                  <a:pt x="105070" y="646184"/>
                </a:lnTo>
                <a:lnTo>
                  <a:pt x="129692" y="638759"/>
                </a:lnTo>
                <a:lnTo>
                  <a:pt x="129692" y="628230"/>
                </a:lnTo>
                <a:lnTo>
                  <a:pt x="142458" y="627913"/>
                </a:lnTo>
                <a:lnTo>
                  <a:pt x="160088" y="626911"/>
                </a:lnTo>
                <a:lnTo>
                  <a:pt x="182582" y="625150"/>
                </a:lnTo>
                <a:lnTo>
                  <a:pt x="209943" y="622554"/>
                </a:lnTo>
                <a:lnTo>
                  <a:pt x="269934" y="622554"/>
                </a:lnTo>
                <a:lnTo>
                  <a:pt x="283213" y="573100"/>
                </a:lnTo>
                <a:lnTo>
                  <a:pt x="130505" y="573100"/>
                </a:lnTo>
                <a:lnTo>
                  <a:pt x="131318" y="527710"/>
                </a:lnTo>
                <a:lnTo>
                  <a:pt x="227774" y="515556"/>
                </a:lnTo>
                <a:lnTo>
                  <a:pt x="298665" y="515556"/>
                </a:lnTo>
                <a:lnTo>
                  <a:pt x="308025" y="480695"/>
                </a:lnTo>
                <a:lnTo>
                  <a:pt x="274486" y="461648"/>
                </a:lnTo>
                <a:lnTo>
                  <a:pt x="261632" y="454023"/>
                </a:lnTo>
                <a:lnTo>
                  <a:pt x="251282" y="447459"/>
                </a:lnTo>
                <a:close/>
              </a:path>
              <a:path w="685800" h="657860">
                <a:moveTo>
                  <a:pt x="298665" y="515556"/>
                </a:moveTo>
                <a:lnTo>
                  <a:pt x="227774" y="515556"/>
                </a:lnTo>
                <a:lnTo>
                  <a:pt x="216433" y="571487"/>
                </a:lnTo>
                <a:lnTo>
                  <a:pt x="193770" y="571625"/>
                </a:lnTo>
                <a:lnTo>
                  <a:pt x="171945" y="571988"/>
                </a:lnTo>
                <a:lnTo>
                  <a:pt x="130505" y="573100"/>
                </a:lnTo>
                <a:lnTo>
                  <a:pt x="283213" y="573100"/>
                </a:lnTo>
                <a:lnTo>
                  <a:pt x="298665" y="515556"/>
                </a:lnTo>
                <a:close/>
              </a:path>
              <a:path w="685800" h="657860">
                <a:moveTo>
                  <a:pt x="665505" y="547979"/>
                </a:moveTo>
                <a:lnTo>
                  <a:pt x="644813" y="555143"/>
                </a:lnTo>
                <a:lnTo>
                  <a:pt x="603097" y="569061"/>
                </a:lnTo>
                <a:lnTo>
                  <a:pt x="666666" y="569061"/>
                </a:lnTo>
                <a:lnTo>
                  <a:pt x="665505" y="547979"/>
                </a:lnTo>
                <a:close/>
              </a:path>
              <a:path w="685800" h="657860">
                <a:moveTo>
                  <a:pt x="367207" y="492048"/>
                </a:moveTo>
                <a:lnTo>
                  <a:pt x="379361" y="559320"/>
                </a:lnTo>
                <a:lnTo>
                  <a:pt x="395041" y="555652"/>
                </a:lnTo>
                <a:lnTo>
                  <a:pt x="406920" y="553043"/>
                </a:lnTo>
                <a:lnTo>
                  <a:pt x="419887" y="550405"/>
                </a:lnTo>
                <a:lnTo>
                  <a:pt x="453123" y="547979"/>
                </a:lnTo>
                <a:lnTo>
                  <a:pt x="558095" y="547979"/>
                </a:lnTo>
                <a:lnTo>
                  <a:pt x="593356" y="547166"/>
                </a:lnTo>
                <a:lnTo>
                  <a:pt x="598969" y="495287"/>
                </a:lnTo>
                <a:lnTo>
                  <a:pt x="521220" y="495287"/>
                </a:lnTo>
                <a:lnTo>
                  <a:pt x="521262" y="494474"/>
                </a:lnTo>
                <a:lnTo>
                  <a:pt x="452323" y="494474"/>
                </a:lnTo>
                <a:lnTo>
                  <a:pt x="367207" y="492048"/>
                </a:lnTo>
                <a:close/>
              </a:path>
              <a:path w="685800" h="657860">
                <a:moveTo>
                  <a:pt x="599846" y="487184"/>
                </a:moveTo>
                <a:lnTo>
                  <a:pt x="558507" y="495287"/>
                </a:lnTo>
                <a:lnTo>
                  <a:pt x="598969" y="495287"/>
                </a:lnTo>
                <a:lnTo>
                  <a:pt x="599846" y="487184"/>
                </a:lnTo>
                <a:close/>
              </a:path>
              <a:path w="685800" h="657860">
                <a:moveTo>
                  <a:pt x="607296" y="462864"/>
                </a:moveTo>
                <a:lnTo>
                  <a:pt x="413397" y="462864"/>
                </a:lnTo>
                <a:lnTo>
                  <a:pt x="453123" y="463677"/>
                </a:lnTo>
                <a:lnTo>
                  <a:pt x="452323" y="494474"/>
                </a:lnTo>
                <a:lnTo>
                  <a:pt x="521262" y="494474"/>
                </a:lnTo>
                <a:lnTo>
                  <a:pt x="522833" y="463677"/>
                </a:lnTo>
                <a:lnTo>
                  <a:pt x="607216" y="463677"/>
                </a:lnTo>
                <a:lnTo>
                  <a:pt x="607296" y="462864"/>
                </a:lnTo>
                <a:close/>
              </a:path>
              <a:path w="685800" h="657860">
                <a:moveTo>
                  <a:pt x="353428" y="403694"/>
                </a:moveTo>
                <a:lnTo>
                  <a:pt x="367207" y="472592"/>
                </a:lnTo>
                <a:lnTo>
                  <a:pt x="400032" y="465904"/>
                </a:lnTo>
                <a:lnTo>
                  <a:pt x="409146" y="463928"/>
                </a:lnTo>
                <a:lnTo>
                  <a:pt x="413397" y="462864"/>
                </a:lnTo>
                <a:lnTo>
                  <a:pt x="607296" y="462864"/>
                </a:lnTo>
                <a:lnTo>
                  <a:pt x="612825" y="406933"/>
                </a:lnTo>
                <a:lnTo>
                  <a:pt x="522833" y="406933"/>
                </a:lnTo>
                <a:lnTo>
                  <a:pt x="522919" y="405307"/>
                </a:lnTo>
                <a:lnTo>
                  <a:pt x="454748" y="405307"/>
                </a:lnTo>
                <a:lnTo>
                  <a:pt x="353428" y="403694"/>
                </a:lnTo>
                <a:close/>
              </a:path>
              <a:path w="685800" h="657860">
                <a:moveTo>
                  <a:pt x="607216" y="463677"/>
                </a:moveTo>
                <a:lnTo>
                  <a:pt x="522833" y="463677"/>
                </a:lnTo>
                <a:lnTo>
                  <a:pt x="607136" y="464489"/>
                </a:lnTo>
                <a:lnTo>
                  <a:pt x="607216" y="463677"/>
                </a:lnTo>
                <a:close/>
              </a:path>
              <a:path w="685800" h="657860">
                <a:moveTo>
                  <a:pt x="72136" y="358292"/>
                </a:moveTo>
                <a:lnTo>
                  <a:pt x="74574" y="439356"/>
                </a:lnTo>
                <a:lnTo>
                  <a:pt x="104209" y="431303"/>
                </a:lnTo>
                <a:lnTo>
                  <a:pt x="125029" y="425375"/>
                </a:lnTo>
                <a:lnTo>
                  <a:pt x="137037" y="421573"/>
                </a:lnTo>
                <a:lnTo>
                  <a:pt x="140233" y="419900"/>
                </a:lnTo>
                <a:lnTo>
                  <a:pt x="280466" y="419087"/>
                </a:lnTo>
                <a:lnTo>
                  <a:pt x="289927" y="362343"/>
                </a:lnTo>
                <a:lnTo>
                  <a:pt x="218859" y="362343"/>
                </a:lnTo>
                <a:lnTo>
                  <a:pt x="175529" y="362053"/>
                </a:lnTo>
                <a:lnTo>
                  <a:pt x="136682" y="361232"/>
                </a:lnTo>
                <a:lnTo>
                  <a:pt x="102242" y="359954"/>
                </a:lnTo>
                <a:lnTo>
                  <a:pt x="72136" y="358292"/>
                </a:lnTo>
                <a:close/>
              </a:path>
              <a:path w="685800" h="657860">
                <a:moveTo>
                  <a:pt x="613625" y="398830"/>
                </a:moveTo>
                <a:lnTo>
                  <a:pt x="590208" y="402148"/>
                </a:lnTo>
                <a:lnTo>
                  <a:pt x="567320" y="404706"/>
                </a:lnTo>
                <a:lnTo>
                  <a:pt x="544886" y="406351"/>
                </a:lnTo>
                <a:lnTo>
                  <a:pt x="522833" y="406933"/>
                </a:lnTo>
                <a:lnTo>
                  <a:pt x="612825" y="406933"/>
                </a:lnTo>
                <a:lnTo>
                  <a:pt x="613625" y="398830"/>
                </a:lnTo>
                <a:close/>
              </a:path>
              <a:path w="685800" h="657860">
                <a:moveTo>
                  <a:pt x="524416" y="376936"/>
                </a:moveTo>
                <a:lnTo>
                  <a:pt x="453123" y="376936"/>
                </a:lnTo>
                <a:lnTo>
                  <a:pt x="454748" y="405307"/>
                </a:lnTo>
                <a:lnTo>
                  <a:pt x="522919" y="405307"/>
                </a:lnTo>
                <a:lnTo>
                  <a:pt x="524416" y="376936"/>
                </a:lnTo>
                <a:close/>
              </a:path>
              <a:path w="685800" h="657860">
                <a:moveTo>
                  <a:pt x="663704" y="228600"/>
                </a:moveTo>
                <a:lnTo>
                  <a:pt x="342074" y="228600"/>
                </a:lnTo>
                <a:lnTo>
                  <a:pt x="344810" y="292888"/>
                </a:lnTo>
                <a:lnTo>
                  <a:pt x="346938" y="341069"/>
                </a:lnTo>
                <a:lnTo>
                  <a:pt x="348457" y="373141"/>
                </a:lnTo>
                <a:lnTo>
                  <a:pt x="349364" y="389102"/>
                </a:lnTo>
                <a:lnTo>
                  <a:pt x="388277" y="381800"/>
                </a:lnTo>
                <a:lnTo>
                  <a:pt x="408783" y="379673"/>
                </a:lnTo>
                <a:lnTo>
                  <a:pt x="426477" y="378153"/>
                </a:lnTo>
                <a:lnTo>
                  <a:pt x="441281" y="377240"/>
                </a:lnTo>
                <a:lnTo>
                  <a:pt x="453123" y="376936"/>
                </a:lnTo>
                <a:lnTo>
                  <a:pt x="524416" y="376936"/>
                </a:lnTo>
                <a:lnTo>
                  <a:pt x="524459" y="376135"/>
                </a:lnTo>
                <a:lnTo>
                  <a:pt x="623156" y="376135"/>
                </a:lnTo>
                <a:lnTo>
                  <a:pt x="643911" y="316141"/>
                </a:lnTo>
                <a:lnTo>
                  <a:pt x="452323" y="316141"/>
                </a:lnTo>
                <a:lnTo>
                  <a:pt x="409359" y="315341"/>
                </a:lnTo>
                <a:lnTo>
                  <a:pt x="410159" y="282092"/>
                </a:lnTo>
                <a:lnTo>
                  <a:pt x="430128" y="279766"/>
                </a:lnTo>
                <a:lnTo>
                  <a:pt x="440375" y="278790"/>
                </a:lnTo>
                <a:lnTo>
                  <a:pt x="450697" y="278041"/>
                </a:lnTo>
                <a:lnTo>
                  <a:pt x="522033" y="278041"/>
                </a:lnTo>
                <a:lnTo>
                  <a:pt x="522033" y="274802"/>
                </a:lnTo>
                <a:lnTo>
                  <a:pt x="658212" y="274802"/>
                </a:lnTo>
                <a:lnTo>
                  <a:pt x="672795" y="232651"/>
                </a:lnTo>
                <a:lnTo>
                  <a:pt x="663704" y="228600"/>
                </a:lnTo>
                <a:close/>
              </a:path>
              <a:path w="685800" h="657860">
                <a:moveTo>
                  <a:pt x="623156" y="376135"/>
                </a:moveTo>
                <a:lnTo>
                  <a:pt x="524459" y="376135"/>
                </a:lnTo>
                <a:lnTo>
                  <a:pt x="552751" y="376578"/>
                </a:lnTo>
                <a:lnTo>
                  <a:pt x="578159" y="377855"/>
                </a:lnTo>
                <a:lnTo>
                  <a:pt x="600831" y="379891"/>
                </a:lnTo>
                <a:lnTo>
                  <a:pt x="620915" y="382612"/>
                </a:lnTo>
                <a:lnTo>
                  <a:pt x="623156" y="376135"/>
                </a:lnTo>
                <a:close/>
              </a:path>
              <a:path w="685800" h="657860">
                <a:moveTo>
                  <a:pt x="291007" y="355866"/>
                </a:moveTo>
                <a:lnTo>
                  <a:pt x="264116" y="358475"/>
                </a:lnTo>
                <a:lnTo>
                  <a:pt x="218859" y="362343"/>
                </a:lnTo>
                <a:lnTo>
                  <a:pt x="289927" y="362343"/>
                </a:lnTo>
                <a:lnTo>
                  <a:pt x="291007" y="355866"/>
                </a:lnTo>
                <a:close/>
              </a:path>
              <a:path w="685800" h="657860">
                <a:moveTo>
                  <a:pt x="68897" y="261023"/>
                </a:moveTo>
                <a:lnTo>
                  <a:pt x="84302" y="335597"/>
                </a:lnTo>
                <a:lnTo>
                  <a:pt x="132630" y="328076"/>
                </a:lnTo>
                <a:lnTo>
                  <a:pt x="137795" y="327494"/>
                </a:lnTo>
                <a:lnTo>
                  <a:pt x="281279" y="322630"/>
                </a:lnTo>
                <a:lnTo>
                  <a:pt x="288584" y="267500"/>
                </a:lnTo>
                <a:lnTo>
                  <a:pt x="146710" y="267500"/>
                </a:lnTo>
                <a:lnTo>
                  <a:pt x="68897" y="261023"/>
                </a:lnTo>
                <a:close/>
              </a:path>
              <a:path w="685800" h="657860">
                <a:moveTo>
                  <a:pt x="522033" y="278041"/>
                </a:moveTo>
                <a:lnTo>
                  <a:pt x="450697" y="278041"/>
                </a:lnTo>
                <a:lnTo>
                  <a:pt x="452323" y="316141"/>
                </a:lnTo>
                <a:lnTo>
                  <a:pt x="522033" y="316141"/>
                </a:lnTo>
                <a:lnTo>
                  <a:pt x="522033" y="278041"/>
                </a:lnTo>
                <a:close/>
              </a:path>
              <a:path w="685800" h="657860">
                <a:moveTo>
                  <a:pt x="658212" y="274802"/>
                </a:moveTo>
                <a:lnTo>
                  <a:pt x="522033" y="274802"/>
                </a:lnTo>
                <a:lnTo>
                  <a:pt x="567971" y="275145"/>
                </a:lnTo>
                <a:lnTo>
                  <a:pt x="583641" y="275615"/>
                </a:lnTo>
                <a:lnTo>
                  <a:pt x="573913" y="312902"/>
                </a:lnTo>
                <a:lnTo>
                  <a:pt x="522033" y="316141"/>
                </a:lnTo>
                <a:lnTo>
                  <a:pt x="643911" y="316141"/>
                </a:lnTo>
                <a:lnTo>
                  <a:pt x="658212" y="274802"/>
                </a:lnTo>
                <a:close/>
              </a:path>
              <a:path w="685800" h="657860">
                <a:moveTo>
                  <a:pt x="290195" y="255346"/>
                </a:moveTo>
                <a:lnTo>
                  <a:pt x="146710" y="267500"/>
                </a:lnTo>
                <a:lnTo>
                  <a:pt x="288584" y="267500"/>
                </a:lnTo>
                <a:lnTo>
                  <a:pt x="290195" y="255346"/>
                </a:lnTo>
                <a:close/>
              </a:path>
              <a:path w="685800" h="657860">
                <a:moveTo>
                  <a:pt x="126453" y="29997"/>
                </a:moveTo>
                <a:lnTo>
                  <a:pt x="141033" y="66471"/>
                </a:lnTo>
                <a:lnTo>
                  <a:pt x="147727" y="124331"/>
                </a:lnTo>
                <a:lnTo>
                  <a:pt x="150774" y="157264"/>
                </a:lnTo>
                <a:lnTo>
                  <a:pt x="0" y="158076"/>
                </a:lnTo>
                <a:lnTo>
                  <a:pt x="4051" y="255346"/>
                </a:lnTo>
                <a:lnTo>
                  <a:pt x="51569" y="238831"/>
                </a:lnTo>
                <a:lnTo>
                  <a:pt x="64578" y="234488"/>
                </a:lnTo>
                <a:lnTo>
                  <a:pt x="70523" y="232651"/>
                </a:lnTo>
                <a:lnTo>
                  <a:pt x="342074" y="228600"/>
                </a:lnTo>
                <a:lnTo>
                  <a:pt x="663704" y="228600"/>
                </a:lnTo>
                <a:lnTo>
                  <a:pt x="629139" y="213194"/>
                </a:lnTo>
                <a:lnTo>
                  <a:pt x="463664" y="213194"/>
                </a:lnTo>
                <a:lnTo>
                  <a:pt x="464043" y="207518"/>
                </a:lnTo>
                <a:lnTo>
                  <a:pt x="347738" y="207518"/>
                </a:lnTo>
                <a:lnTo>
                  <a:pt x="376923" y="177520"/>
                </a:lnTo>
                <a:lnTo>
                  <a:pt x="466049" y="177520"/>
                </a:lnTo>
                <a:lnTo>
                  <a:pt x="466102" y="176720"/>
                </a:lnTo>
                <a:lnTo>
                  <a:pt x="575838" y="176720"/>
                </a:lnTo>
                <a:lnTo>
                  <a:pt x="576338" y="175907"/>
                </a:lnTo>
                <a:lnTo>
                  <a:pt x="685774" y="174294"/>
                </a:lnTo>
                <a:lnTo>
                  <a:pt x="684762" y="157264"/>
                </a:lnTo>
                <a:lnTo>
                  <a:pt x="225348" y="157264"/>
                </a:lnTo>
                <a:lnTo>
                  <a:pt x="225488" y="113948"/>
                </a:lnTo>
                <a:lnTo>
                  <a:pt x="225856" y="81272"/>
                </a:lnTo>
                <a:lnTo>
                  <a:pt x="226377" y="59232"/>
                </a:lnTo>
                <a:lnTo>
                  <a:pt x="226974" y="47828"/>
                </a:lnTo>
                <a:lnTo>
                  <a:pt x="126453" y="29997"/>
                </a:lnTo>
                <a:close/>
              </a:path>
              <a:path w="685800" h="657860">
                <a:moveTo>
                  <a:pt x="575838" y="176720"/>
                </a:moveTo>
                <a:lnTo>
                  <a:pt x="513918" y="176720"/>
                </a:lnTo>
                <a:lnTo>
                  <a:pt x="508768" y="184473"/>
                </a:lnTo>
                <a:lnTo>
                  <a:pt x="503085" y="191922"/>
                </a:lnTo>
                <a:lnTo>
                  <a:pt x="496944" y="199066"/>
                </a:lnTo>
                <a:lnTo>
                  <a:pt x="490423" y="205905"/>
                </a:lnTo>
                <a:lnTo>
                  <a:pt x="512292" y="210769"/>
                </a:lnTo>
                <a:lnTo>
                  <a:pt x="463664" y="213194"/>
                </a:lnTo>
                <a:lnTo>
                  <a:pt x="629139" y="213194"/>
                </a:lnTo>
                <a:lnTo>
                  <a:pt x="616401" y="207518"/>
                </a:lnTo>
                <a:lnTo>
                  <a:pt x="556882" y="207518"/>
                </a:lnTo>
                <a:lnTo>
                  <a:pt x="575838" y="176720"/>
                </a:lnTo>
                <a:close/>
              </a:path>
              <a:path w="685800" h="657860">
                <a:moveTo>
                  <a:pt x="466049" y="177520"/>
                </a:moveTo>
                <a:lnTo>
                  <a:pt x="405307" y="177520"/>
                </a:lnTo>
                <a:lnTo>
                  <a:pt x="405307" y="206705"/>
                </a:lnTo>
                <a:lnTo>
                  <a:pt x="347738" y="207518"/>
                </a:lnTo>
                <a:lnTo>
                  <a:pt x="464043" y="207518"/>
                </a:lnTo>
                <a:lnTo>
                  <a:pt x="466049" y="177520"/>
                </a:lnTo>
                <a:close/>
              </a:path>
              <a:path w="685800" h="657860">
                <a:moveTo>
                  <a:pt x="598220" y="199415"/>
                </a:moveTo>
                <a:lnTo>
                  <a:pt x="574513" y="203771"/>
                </a:lnTo>
                <a:lnTo>
                  <a:pt x="564938" y="205684"/>
                </a:lnTo>
                <a:lnTo>
                  <a:pt x="556882" y="207518"/>
                </a:lnTo>
                <a:lnTo>
                  <a:pt x="616401" y="207518"/>
                </a:lnTo>
                <a:lnTo>
                  <a:pt x="598220" y="199415"/>
                </a:lnTo>
                <a:close/>
              </a:path>
              <a:path w="685800" h="657860">
                <a:moveTo>
                  <a:pt x="392328" y="17030"/>
                </a:moveTo>
                <a:lnTo>
                  <a:pt x="394889" y="30365"/>
                </a:lnTo>
                <a:lnTo>
                  <a:pt x="397598" y="43473"/>
                </a:lnTo>
                <a:lnTo>
                  <a:pt x="402869" y="68097"/>
                </a:lnTo>
                <a:lnTo>
                  <a:pt x="404055" y="75391"/>
                </a:lnTo>
                <a:lnTo>
                  <a:pt x="405093" y="83900"/>
                </a:lnTo>
                <a:lnTo>
                  <a:pt x="405828" y="93627"/>
                </a:lnTo>
                <a:lnTo>
                  <a:pt x="406107" y="104571"/>
                </a:lnTo>
                <a:lnTo>
                  <a:pt x="318566" y="105384"/>
                </a:lnTo>
                <a:lnTo>
                  <a:pt x="313702" y="145910"/>
                </a:lnTo>
                <a:lnTo>
                  <a:pt x="283604" y="156059"/>
                </a:lnTo>
                <a:lnTo>
                  <a:pt x="279654" y="157264"/>
                </a:lnTo>
                <a:lnTo>
                  <a:pt x="684762" y="157264"/>
                </a:lnTo>
                <a:lnTo>
                  <a:pt x="681632" y="104571"/>
                </a:lnTo>
                <a:lnTo>
                  <a:pt x="472579" y="104571"/>
                </a:lnTo>
                <a:lnTo>
                  <a:pt x="474192" y="85928"/>
                </a:lnTo>
                <a:lnTo>
                  <a:pt x="496087" y="34048"/>
                </a:lnTo>
                <a:lnTo>
                  <a:pt x="490020" y="32534"/>
                </a:lnTo>
                <a:lnTo>
                  <a:pt x="470654" y="29192"/>
                </a:lnTo>
                <a:lnTo>
                  <a:pt x="392328" y="17030"/>
                </a:lnTo>
                <a:close/>
              </a:path>
              <a:path w="685800" h="657860">
                <a:moveTo>
                  <a:pt x="590931" y="0"/>
                </a:moveTo>
                <a:lnTo>
                  <a:pt x="579415" y="39447"/>
                </a:lnTo>
                <a:lnTo>
                  <a:pt x="564435" y="75391"/>
                </a:lnTo>
                <a:lnTo>
                  <a:pt x="551218" y="104571"/>
                </a:lnTo>
                <a:lnTo>
                  <a:pt x="681632" y="104571"/>
                </a:lnTo>
                <a:lnTo>
                  <a:pt x="681584" y="103759"/>
                </a:lnTo>
                <a:lnTo>
                  <a:pt x="619302" y="103759"/>
                </a:lnTo>
                <a:lnTo>
                  <a:pt x="628448" y="90563"/>
                </a:lnTo>
                <a:lnTo>
                  <a:pt x="638959" y="76607"/>
                </a:lnTo>
                <a:lnTo>
                  <a:pt x="650988" y="62044"/>
                </a:lnTo>
                <a:lnTo>
                  <a:pt x="664692" y="47028"/>
                </a:lnTo>
                <a:lnTo>
                  <a:pt x="658298" y="42641"/>
                </a:lnTo>
                <a:lnTo>
                  <a:pt x="643923" y="33239"/>
                </a:lnTo>
                <a:lnTo>
                  <a:pt x="621492" y="18974"/>
                </a:lnTo>
                <a:lnTo>
                  <a:pt x="590931" y="0"/>
                </a:lnTo>
                <a:close/>
              </a:path>
              <a:path w="685800" h="657860">
                <a:moveTo>
                  <a:pt x="680910" y="92417"/>
                </a:moveTo>
                <a:lnTo>
                  <a:pt x="638252" y="100822"/>
                </a:lnTo>
                <a:lnTo>
                  <a:pt x="625851" y="103012"/>
                </a:lnTo>
                <a:lnTo>
                  <a:pt x="619302" y="103759"/>
                </a:lnTo>
                <a:lnTo>
                  <a:pt x="681584" y="103759"/>
                </a:lnTo>
                <a:lnTo>
                  <a:pt x="680910" y="92417"/>
                </a:lnTo>
                <a:close/>
              </a:path>
            </a:pathLst>
          </a:custGeom>
          <a:solidFill>
            <a:srgbClr val="C7B2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654900" y="1959469"/>
            <a:ext cx="527050" cy="752475"/>
          </a:xfrm>
          <a:custGeom>
            <a:avLst/>
            <a:gdLst/>
            <a:ahLst/>
            <a:cxnLst/>
            <a:rect l="l" t="t" r="r" b="b"/>
            <a:pathLst>
              <a:path w="527050" h="752475">
                <a:moveTo>
                  <a:pt x="428133" y="319379"/>
                </a:moveTo>
                <a:lnTo>
                  <a:pt x="162128" y="319379"/>
                </a:lnTo>
                <a:lnTo>
                  <a:pt x="164033" y="444207"/>
                </a:lnTo>
                <a:lnTo>
                  <a:pt x="164560" y="476837"/>
                </a:lnTo>
                <a:lnTo>
                  <a:pt x="165451" y="529323"/>
                </a:lnTo>
                <a:lnTo>
                  <a:pt x="166180" y="570326"/>
                </a:lnTo>
                <a:lnTo>
                  <a:pt x="166992" y="613625"/>
                </a:lnTo>
                <a:lnTo>
                  <a:pt x="178333" y="613625"/>
                </a:lnTo>
                <a:lnTo>
                  <a:pt x="165694" y="628358"/>
                </a:lnTo>
                <a:lnTo>
                  <a:pt x="154424" y="642100"/>
                </a:lnTo>
                <a:lnTo>
                  <a:pt x="144370" y="654779"/>
                </a:lnTo>
                <a:lnTo>
                  <a:pt x="135381" y="666318"/>
                </a:lnTo>
                <a:lnTo>
                  <a:pt x="126791" y="670154"/>
                </a:lnTo>
                <a:lnTo>
                  <a:pt x="109843" y="674523"/>
                </a:lnTo>
                <a:lnTo>
                  <a:pt x="92289" y="677828"/>
                </a:lnTo>
                <a:lnTo>
                  <a:pt x="81876" y="678472"/>
                </a:lnTo>
                <a:lnTo>
                  <a:pt x="100724" y="709491"/>
                </a:lnTo>
                <a:lnTo>
                  <a:pt x="114707" y="732075"/>
                </a:lnTo>
                <a:lnTo>
                  <a:pt x="123826" y="746302"/>
                </a:lnTo>
                <a:lnTo>
                  <a:pt x="128079" y="752246"/>
                </a:lnTo>
                <a:lnTo>
                  <a:pt x="130981" y="751811"/>
                </a:lnTo>
                <a:lnTo>
                  <a:pt x="174665" y="721653"/>
                </a:lnTo>
                <a:lnTo>
                  <a:pt x="213069" y="677828"/>
                </a:lnTo>
                <a:lnTo>
                  <a:pt x="237018" y="634681"/>
                </a:lnTo>
                <a:lnTo>
                  <a:pt x="246430" y="612012"/>
                </a:lnTo>
                <a:lnTo>
                  <a:pt x="427940" y="612012"/>
                </a:lnTo>
                <a:lnTo>
                  <a:pt x="416661" y="581202"/>
                </a:lnTo>
                <a:lnTo>
                  <a:pt x="417699" y="559320"/>
                </a:lnTo>
                <a:lnTo>
                  <a:pt x="346938" y="559320"/>
                </a:lnTo>
                <a:lnTo>
                  <a:pt x="295879" y="559117"/>
                </a:lnTo>
                <a:lnTo>
                  <a:pt x="268523" y="558634"/>
                </a:lnTo>
                <a:lnTo>
                  <a:pt x="239953" y="557695"/>
                </a:lnTo>
                <a:lnTo>
                  <a:pt x="239953" y="529323"/>
                </a:lnTo>
                <a:lnTo>
                  <a:pt x="348564" y="523646"/>
                </a:lnTo>
                <a:lnTo>
                  <a:pt x="419390" y="523646"/>
                </a:lnTo>
                <a:lnTo>
                  <a:pt x="420360" y="503182"/>
                </a:lnTo>
                <a:lnTo>
                  <a:pt x="421889" y="473595"/>
                </a:lnTo>
                <a:lnTo>
                  <a:pt x="307936" y="473595"/>
                </a:lnTo>
                <a:lnTo>
                  <a:pt x="277021" y="473468"/>
                </a:lnTo>
                <a:lnTo>
                  <a:pt x="239953" y="472579"/>
                </a:lnTo>
                <a:lnTo>
                  <a:pt x="239953" y="444207"/>
                </a:lnTo>
                <a:lnTo>
                  <a:pt x="331486" y="438630"/>
                </a:lnTo>
                <a:lnTo>
                  <a:pt x="352628" y="437730"/>
                </a:lnTo>
                <a:lnTo>
                  <a:pt x="423747" y="437730"/>
                </a:lnTo>
                <a:lnTo>
                  <a:pt x="426591" y="389382"/>
                </a:lnTo>
                <a:lnTo>
                  <a:pt x="261697" y="389382"/>
                </a:lnTo>
                <a:lnTo>
                  <a:pt x="239953" y="389089"/>
                </a:lnTo>
                <a:lnTo>
                  <a:pt x="239140" y="363956"/>
                </a:lnTo>
                <a:lnTo>
                  <a:pt x="253728" y="362897"/>
                </a:lnTo>
                <a:lnTo>
                  <a:pt x="278042" y="362138"/>
                </a:lnTo>
                <a:lnTo>
                  <a:pt x="428555" y="361530"/>
                </a:lnTo>
                <a:lnTo>
                  <a:pt x="429519" y="348108"/>
                </a:lnTo>
                <a:lnTo>
                  <a:pt x="432053" y="322618"/>
                </a:lnTo>
                <a:lnTo>
                  <a:pt x="428133" y="319379"/>
                </a:lnTo>
                <a:close/>
              </a:path>
              <a:path w="527050" h="752475">
                <a:moveTo>
                  <a:pt x="394766" y="612012"/>
                </a:moveTo>
                <a:lnTo>
                  <a:pt x="316953" y="612012"/>
                </a:lnTo>
                <a:lnTo>
                  <a:pt x="325311" y="631021"/>
                </a:lnTo>
                <a:lnTo>
                  <a:pt x="332152" y="646760"/>
                </a:lnTo>
                <a:lnTo>
                  <a:pt x="337474" y="659308"/>
                </a:lnTo>
                <a:lnTo>
                  <a:pt x="341274" y="668743"/>
                </a:lnTo>
                <a:lnTo>
                  <a:pt x="355569" y="676979"/>
                </a:lnTo>
                <a:lnTo>
                  <a:pt x="395579" y="699554"/>
                </a:lnTo>
                <a:lnTo>
                  <a:pt x="461238" y="641997"/>
                </a:lnTo>
                <a:lnTo>
                  <a:pt x="411797" y="621728"/>
                </a:lnTo>
                <a:lnTo>
                  <a:pt x="403682" y="617677"/>
                </a:lnTo>
                <a:lnTo>
                  <a:pt x="398017" y="614438"/>
                </a:lnTo>
                <a:lnTo>
                  <a:pt x="394766" y="612012"/>
                </a:lnTo>
                <a:close/>
              </a:path>
              <a:path w="527050" h="752475">
                <a:moveTo>
                  <a:pt x="427940" y="612012"/>
                </a:moveTo>
                <a:lnTo>
                  <a:pt x="394766" y="612012"/>
                </a:lnTo>
                <a:lnTo>
                  <a:pt x="428828" y="614438"/>
                </a:lnTo>
                <a:lnTo>
                  <a:pt x="427940" y="612012"/>
                </a:lnTo>
                <a:close/>
              </a:path>
              <a:path w="527050" h="752475">
                <a:moveTo>
                  <a:pt x="419390" y="523646"/>
                </a:moveTo>
                <a:lnTo>
                  <a:pt x="348564" y="523646"/>
                </a:lnTo>
                <a:lnTo>
                  <a:pt x="346938" y="559320"/>
                </a:lnTo>
                <a:lnTo>
                  <a:pt x="417699" y="559320"/>
                </a:lnTo>
                <a:lnTo>
                  <a:pt x="419390" y="523646"/>
                </a:lnTo>
                <a:close/>
              </a:path>
              <a:path w="527050" h="752475">
                <a:moveTo>
                  <a:pt x="423747" y="437730"/>
                </a:moveTo>
                <a:lnTo>
                  <a:pt x="352628" y="437730"/>
                </a:lnTo>
                <a:lnTo>
                  <a:pt x="351002" y="470954"/>
                </a:lnTo>
                <a:lnTo>
                  <a:pt x="332622" y="472808"/>
                </a:lnTo>
                <a:lnTo>
                  <a:pt x="307936" y="473595"/>
                </a:lnTo>
                <a:lnTo>
                  <a:pt x="421889" y="473595"/>
                </a:lnTo>
                <a:lnTo>
                  <a:pt x="423747" y="437730"/>
                </a:lnTo>
                <a:close/>
              </a:path>
              <a:path w="527050" h="752475">
                <a:moveTo>
                  <a:pt x="428555" y="361530"/>
                </a:moveTo>
                <a:lnTo>
                  <a:pt x="355853" y="361530"/>
                </a:lnTo>
                <a:lnTo>
                  <a:pt x="355053" y="385851"/>
                </a:lnTo>
                <a:lnTo>
                  <a:pt x="319172" y="387837"/>
                </a:lnTo>
                <a:lnTo>
                  <a:pt x="288078" y="388989"/>
                </a:lnTo>
                <a:lnTo>
                  <a:pt x="261697" y="389382"/>
                </a:lnTo>
                <a:lnTo>
                  <a:pt x="426591" y="389382"/>
                </a:lnTo>
                <a:lnTo>
                  <a:pt x="426810" y="385851"/>
                </a:lnTo>
                <a:lnTo>
                  <a:pt x="428555" y="361530"/>
                </a:lnTo>
                <a:close/>
              </a:path>
              <a:path w="527050" h="752475">
                <a:moveTo>
                  <a:pt x="276868" y="153200"/>
                </a:moveTo>
                <a:lnTo>
                  <a:pt x="144297" y="153200"/>
                </a:lnTo>
                <a:lnTo>
                  <a:pt x="195364" y="161302"/>
                </a:lnTo>
                <a:lnTo>
                  <a:pt x="183187" y="191996"/>
                </a:lnTo>
                <a:lnTo>
                  <a:pt x="162188" y="233009"/>
                </a:lnTo>
                <a:lnTo>
                  <a:pt x="122550" y="252752"/>
                </a:lnTo>
                <a:lnTo>
                  <a:pt x="112687" y="255333"/>
                </a:lnTo>
                <a:lnTo>
                  <a:pt x="142671" y="331533"/>
                </a:lnTo>
                <a:lnTo>
                  <a:pt x="162128" y="319379"/>
                </a:lnTo>
                <a:lnTo>
                  <a:pt x="428133" y="319379"/>
                </a:lnTo>
                <a:lnTo>
                  <a:pt x="414386" y="308025"/>
                </a:lnTo>
                <a:lnTo>
                  <a:pt x="235889" y="308025"/>
                </a:lnTo>
                <a:lnTo>
                  <a:pt x="221779" y="306966"/>
                </a:lnTo>
                <a:lnTo>
                  <a:pt x="208735" y="306208"/>
                </a:lnTo>
                <a:lnTo>
                  <a:pt x="196908" y="305752"/>
                </a:lnTo>
                <a:lnTo>
                  <a:pt x="186448" y="305600"/>
                </a:lnTo>
                <a:lnTo>
                  <a:pt x="203164" y="295402"/>
                </a:lnTo>
                <a:lnTo>
                  <a:pt x="237147" y="252752"/>
                </a:lnTo>
                <a:lnTo>
                  <a:pt x="271105" y="168185"/>
                </a:lnTo>
                <a:lnTo>
                  <a:pt x="276868" y="153200"/>
                </a:lnTo>
                <a:close/>
              </a:path>
              <a:path w="527050" h="752475">
                <a:moveTo>
                  <a:pt x="143724" y="154825"/>
                </a:moveTo>
                <a:lnTo>
                  <a:pt x="77012" y="154825"/>
                </a:lnTo>
                <a:lnTo>
                  <a:pt x="69881" y="173530"/>
                </a:lnTo>
                <a:lnTo>
                  <a:pt x="61914" y="190795"/>
                </a:lnTo>
                <a:lnTo>
                  <a:pt x="36027" y="229856"/>
                </a:lnTo>
                <a:lnTo>
                  <a:pt x="0" y="258584"/>
                </a:lnTo>
                <a:lnTo>
                  <a:pt x="16234" y="273176"/>
                </a:lnTo>
                <a:lnTo>
                  <a:pt x="40815" y="295512"/>
                </a:lnTo>
                <a:lnTo>
                  <a:pt x="64046" y="316941"/>
                </a:lnTo>
                <a:lnTo>
                  <a:pt x="69881" y="310459"/>
                </a:lnTo>
                <a:lnTo>
                  <a:pt x="94019" y="274087"/>
                </a:lnTo>
                <a:lnTo>
                  <a:pt x="113966" y="232199"/>
                </a:lnTo>
                <a:lnTo>
                  <a:pt x="135200" y="179026"/>
                </a:lnTo>
                <a:lnTo>
                  <a:pt x="143724" y="154825"/>
                </a:lnTo>
                <a:close/>
              </a:path>
              <a:path w="527050" h="752475">
                <a:moveTo>
                  <a:pt x="394766" y="291820"/>
                </a:moveTo>
                <a:lnTo>
                  <a:pt x="319309" y="305499"/>
                </a:lnTo>
                <a:lnTo>
                  <a:pt x="315328" y="306412"/>
                </a:lnTo>
                <a:lnTo>
                  <a:pt x="294023" y="306550"/>
                </a:lnTo>
                <a:lnTo>
                  <a:pt x="273785" y="306914"/>
                </a:lnTo>
                <a:lnTo>
                  <a:pt x="235889" y="308025"/>
                </a:lnTo>
                <a:lnTo>
                  <a:pt x="414386" y="308025"/>
                </a:lnTo>
                <a:lnTo>
                  <a:pt x="394766" y="291820"/>
                </a:lnTo>
                <a:close/>
              </a:path>
              <a:path w="527050" h="752475">
                <a:moveTo>
                  <a:pt x="483127" y="255333"/>
                </a:moveTo>
                <a:lnTo>
                  <a:pt x="417474" y="255333"/>
                </a:lnTo>
                <a:lnTo>
                  <a:pt x="415658" y="263849"/>
                </a:lnTo>
                <a:lnTo>
                  <a:pt x="413919" y="271146"/>
                </a:lnTo>
                <a:lnTo>
                  <a:pt x="412336" y="277227"/>
                </a:lnTo>
                <a:lnTo>
                  <a:pt x="410984" y="282092"/>
                </a:lnTo>
                <a:lnTo>
                  <a:pt x="416479" y="283898"/>
                </a:lnTo>
                <a:lnTo>
                  <a:pt x="428207" y="286848"/>
                </a:lnTo>
                <a:lnTo>
                  <a:pt x="446319" y="290864"/>
                </a:lnTo>
                <a:lnTo>
                  <a:pt x="470966" y="295871"/>
                </a:lnTo>
                <a:lnTo>
                  <a:pt x="483127" y="255333"/>
                </a:lnTo>
                <a:close/>
              </a:path>
              <a:path w="527050" h="752475">
                <a:moveTo>
                  <a:pt x="517860" y="103758"/>
                </a:moveTo>
                <a:lnTo>
                  <a:pt x="295884" y="103758"/>
                </a:lnTo>
                <a:lnTo>
                  <a:pt x="297856" y="182612"/>
                </a:lnTo>
                <a:lnTo>
                  <a:pt x="298916" y="239125"/>
                </a:lnTo>
                <a:lnTo>
                  <a:pt x="299004" y="274087"/>
                </a:lnTo>
                <a:lnTo>
                  <a:pt x="298310" y="284518"/>
                </a:lnTo>
                <a:lnTo>
                  <a:pt x="304075" y="284380"/>
                </a:lnTo>
                <a:lnTo>
                  <a:pt x="317663" y="281582"/>
                </a:lnTo>
                <a:lnTo>
                  <a:pt x="339002" y="276200"/>
                </a:lnTo>
                <a:lnTo>
                  <a:pt x="368020" y="268312"/>
                </a:lnTo>
                <a:lnTo>
                  <a:pt x="368020" y="258584"/>
                </a:lnTo>
                <a:lnTo>
                  <a:pt x="381109" y="258419"/>
                </a:lnTo>
                <a:lnTo>
                  <a:pt x="393661" y="257873"/>
                </a:lnTo>
                <a:lnTo>
                  <a:pt x="405757" y="256870"/>
                </a:lnTo>
                <a:lnTo>
                  <a:pt x="417474" y="255333"/>
                </a:lnTo>
                <a:lnTo>
                  <a:pt x="483127" y="255333"/>
                </a:lnTo>
                <a:lnTo>
                  <a:pt x="499814" y="199707"/>
                </a:lnTo>
                <a:lnTo>
                  <a:pt x="392724" y="199707"/>
                </a:lnTo>
                <a:lnTo>
                  <a:pt x="368957" y="199404"/>
                </a:lnTo>
                <a:lnTo>
                  <a:pt x="369633" y="157251"/>
                </a:lnTo>
                <a:lnTo>
                  <a:pt x="408959" y="152290"/>
                </a:lnTo>
                <a:lnTo>
                  <a:pt x="443407" y="149148"/>
                </a:lnTo>
                <a:lnTo>
                  <a:pt x="514980" y="149148"/>
                </a:lnTo>
                <a:lnTo>
                  <a:pt x="526897" y="109423"/>
                </a:lnTo>
                <a:lnTo>
                  <a:pt x="517860" y="103758"/>
                </a:lnTo>
                <a:close/>
              </a:path>
              <a:path w="527050" h="752475">
                <a:moveTo>
                  <a:pt x="514980" y="149148"/>
                </a:moveTo>
                <a:lnTo>
                  <a:pt x="443407" y="149148"/>
                </a:lnTo>
                <a:lnTo>
                  <a:pt x="439912" y="164828"/>
                </a:lnTo>
                <a:lnTo>
                  <a:pt x="436721" y="177925"/>
                </a:lnTo>
                <a:lnTo>
                  <a:pt x="392724" y="199707"/>
                </a:lnTo>
                <a:lnTo>
                  <a:pt x="499814" y="199707"/>
                </a:lnTo>
                <a:lnTo>
                  <a:pt x="514980" y="149148"/>
                </a:lnTo>
                <a:close/>
              </a:path>
              <a:path w="527050" h="752475">
                <a:moveTo>
                  <a:pt x="20269" y="74574"/>
                </a:moveTo>
                <a:lnTo>
                  <a:pt x="14592" y="162928"/>
                </a:lnTo>
                <a:lnTo>
                  <a:pt x="34946" y="159724"/>
                </a:lnTo>
                <a:lnTo>
                  <a:pt x="52184" y="157357"/>
                </a:lnTo>
                <a:lnTo>
                  <a:pt x="66230" y="155750"/>
                </a:lnTo>
                <a:lnTo>
                  <a:pt x="77012" y="154825"/>
                </a:lnTo>
                <a:lnTo>
                  <a:pt x="143724" y="154825"/>
                </a:lnTo>
                <a:lnTo>
                  <a:pt x="144297" y="153200"/>
                </a:lnTo>
                <a:lnTo>
                  <a:pt x="276868" y="153200"/>
                </a:lnTo>
                <a:lnTo>
                  <a:pt x="295884" y="103758"/>
                </a:lnTo>
                <a:lnTo>
                  <a:pt x="517860" y="103758"/>
                </a:lnTo>
                <a:lnTo>
                  <a:pt x="504912" y="95643"/>
                </a:lnTo>
                <a:lnTo>
                  <a:pt x="295884" y="95643"/>
                </a:lnTo>
                <a:lnTo>
                  <a:pt x="254179" y="80251"/>
                </a:lnTo>
                <a:lnTo>
                  <a:pt x="171856" y="80251"/>
                </a:lnTo>
                <a:lnTo>
                  <a:pt x="172866" y="78625"/>
                </a:lnTo>
                <a:lnTo>
                  <a:pt x="98907" y="78625"/>
                </a:lnTo>
                <a:lnTo>
                  <a:pt x="20269" y="74574"/>
                </a:lnTo>
                <a:close/>
              </a:path>
              <a:path w="527050" h="752475">
                <a:moveTo>
                  <a:pt x="295884" y="77000"/>
                </a:moveTo>
                <a:lnTo>
                  <a:pt x="295884" y="95643"/>
                </a:lnTo>
                <a:lnTo>
                  <a:pt x="504912" y="95643"/>
                </a:lnTo>
                <a:lnTo>
                  <a:pt x="486817" y="84302"/>
                </a:lnTo>
                <a:lnTo>
                  <a:pt x="371259" y="84302"/>
                </a:lnTo>
                <a:lnTo>
                  <a:pt x="295884" y="77000"/>
                </a:lnTo>
                <a:close/>
              </a:path>
              <a:path w="527050" h="752475">
                <a:moveTo>
                  <a:pt x="472592" y="75387"/>
                </a:moveTo>
                <a:lnTo>
                  <a:pt x="433719" y="82564"/>
                </a:lnTo>
                <a:lnTo>
                  <a:pt x="371259" y="84302"/>
                </a:lnTo>
                <a:lnTo>
                  <a:pt x="486817" y="84302"/>
                </a:lnTo>
                <a:lnTo>
                  <a:pt x="472592" y="75387"/>
                </a:lnTo>
                <a:close/>
              </a:path>
              <a:path w="527050" h="752475">
                <a:moveTo>
                  <a:pt x="227787" y="70510"/>
                </a:moveTo>
                <a:lnTo>
                  <a:pt x="185686" y="80225"/>
                </a:lnTo>
                <a:lnTo>
                  <a:pt x="171856" y="80251"/>
                </a:lnTo>
                <a:lnTo>
                  <a:pt x="254179" y="80251"/>
                </a:lnTo>
                <a:lnTo>
                  <a:pt x="227787" y="70510"/>
                </a:lnTo>
                <a:close/>
              </a:path>
              <a:path w="527050" h="752475">
                <a:moveTo>
                  <a:pt x="113487" y="0"/>
                </a:moveTo>
                <a:lnTo>
                  <a:pt x="108474" y="29949"/>
                </a:lnTo>
                <a:lnTo>
                  <a:pt x="104373" y="52985"/>
                </a:lnTo>
                <a:lnTo>
                  <a:pt x="101183" y="69185"/>
                </a:lnTo>
                <a:lnTo>
                  <a:pt x="98907" y="78625"/>
                </a:lnTo>
                <a:lnTo>
                  <a:pt x="172866" y="78625"/>
                </a:lnTo>
                <a:lnTo>
                  <a:pt x="192122" y="47620"/>
                </a:lnTo>
                <a:lnTo>
                  <a:pt x="199441" y="36247"/>
                </a:lnTo>
                <a:lnTo>
                  <a:pt x="205092" y="28371"/>
                </a:lnTo>
                <a:lnTo>
                  <a:pt x="197049" y="25646"/>
                </a:lnTo>
                <a:lnTo>
                  <a:pt x="113487" y="0"/>
                </a:lnTo>
                <a:close/>
              </a:path>
            </a:pathLst>
          </a:custGeom>
          <a:solidFill>
            <a:srgbClr val="C7B2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613567" y="2788770"/>
            <a:ext cx="675005" cy="693420"/>
          </a:xfrm>
          <a:custGeom>
            <a:avLst/>
            <a:gdLst/>
            <a:ahLst/>
            <a:cxnLst/>
            <a:rect l="l" t="t" r="r" b="b"/>
            <a:pathLst>
              <a:path w="675004" h="693420">
                <a:moveTo>
                  <a:pt x="576312" y="367207"/>
                </a:moveTo>
                <a:lnTo>
                  <a:pt x="500951" y="367207"/>
                </a:lnTo>
                <a:lnTo>
                  <a:pt x="503332" y="416661"/>
                </a:lnTo>
                <a:lnTo>
                  <a:pt x="506442" y="475249"/>
                </a:lnTo>
                <a:lnTo>
                  <a:pt x="506628" y="479069"/>
                </a:lnTo>
                <a:lnTo>
                  <a:pt x="502980" y="535001"/>
                </a:lnTo>
                <a:lnTo>
                  <a:pt x="492036" y="588505"/>
                </a:lnTo>
                <a:lnTo>
                  <a:pt x="475846" y="617010"/>
                </a:lnTo>
                <a:lnTo>
                  <a:pt x="471766" y="624179"/>
                </a:lnTo>
                <a:lnTo>
                  <a:pt x="476049" y="628560"/>
                </a:lnTo>
                <a:lnTo>
                  <a:pt x="507108" y="663157"/>
                </a:lnTo>
                <a:lnTo>
                  <a:pt x="534187" y="693077"/>
                </a:lnTo>
                <a:lnTo>
                  <a:pt x="544382" y="674671"/>
                </a:lnTo>
                <a:lnTo>
                  <a:pt x="554350" y="655886"/>
                </a:lnTo>
                <a:lnTo>
                  <a:pt x="564167" y="636646"/>
                </a:lnTo>
                <a:lnTo>
                  <a:pt x="573847" y="617010"/>
                </a:lnTo>
                <a:lnTo>
                  <a:pt x="573799" y="608776"/>
                </a:lnTo>
                <a:lnTo>
                  <a:pt x="573667" y="599324"/>
                </a:lnTo>
                <a:lnTo>
                  <a:pt x="573781" y="552583"/>
                </a:lnTo>
                <a:lnTo>
                  <a:pt x="574149" y="514738"/>
                </a:lnTo>
                <a:lnTo>
                  <a:pt x="575236" y="434767"/>
                </a:lnTo>
                <a:lnTo>
                  <a:pt x="576312" y="367207"/>
                </a:lnTo>
                <a:close/>
              </a:path>
              <a:path w="675004" h="693420">
                <a:moveTo>
                  <a:pt x="209746" y="523659"/>
                </a:moveTo>
                <a:lnTo>
                  <a:pt x="145910" y="523659"/>
                </a:lnTo>
                <a:lnTo>
                  <a:pt x="141335" y="563163"/>
                </a:lnTo>
                <a:lnTo>
                  <a:pt x="137293" y="597728"/>
                </a:lnTo>
                <a:lnTo>
                  <a:pt x="133708" y="627279"/>
                </a:lnTo>
                <a:lnTo>
                  <a:pt x="130505" y="651738"/>
                </a:lnTo>
                <a:lnTo>
                  <a:pt x="172859" y="661462"/>
                </a:lnTo>
                <a:lnTo>
                  <a:pt x="189098" y="665413"/>
                </a:lnTo>
                <a:lnTo>
                  <a:pt x="201841" y="668756"/>
                </a:lnTo>
                <a:lnTo>
                  <a:pt x="205159" y="623904"/>
                </a:lnTo>
                <a:lnTo>
                  <a:pt x="207659" y="583846"/>
                </a:lnTo>
                <a:lnTo>
                  <a:pt x="207777" y="581550"/>
                </a:lnTo>
                <a:lnTo>
                  <a:pt x="209361" y="545755"/>
                </a:lnTo>
                <a:lnTo>
                  <a:pt x="209746" y="523659"/>
                </a:lnTo>
                <a:close/>
              </a:path>
              <a:path w="675004" h="693420">
                <a:moveTo>
                  <a:pt x="232794" y="451510"/>
                </a:moveTo>
                <a:lnTo>
                  <a:pt x="124828" y="451510"/>
                </a:lnTo>
                <a:lnTo>
                  <a:pt x="106453" y="472626"/>
                </a:lnTo>
                <a:lnTo>
                  <a:pt x="90279" y="490929"/>
                </a:lnTo>
                <a:lnTo>
                  <a:pt x="56005" y="524556"/>
                </a:lnTo>
                <a:lnTo>
                  <a:pt x="28598" y="530303"/>
                </a:lnTo>
                <a:lnTo>
                  <a:pt x="9833" y="530303"/>
                </a:lnTo>
                <a:lnTo>
                  <a:pt x="62420" y="613638"/>
                </a:lnTo>
                <a:lnTo>
                  <a:pt x="91303" y="583846"/>
                </a:lnTo>
                <a:lnTo>
                  <a:pt x="114795" y="558919"/>
                </a:lnTo>
                <a:lnTo>
                  <a:pt x="132972" y="538856"/>
                </a:lnTo>
                <a:lnTo>
                  <a:pt x="140253" y="530303"/>
                </a:lnTo>
                <a:lnTo>
                  <a:pt x="28598" y="530303"/>
                </a:lnTo>
                <a:lnTo>
                  <a:pt x="140396" y="530136"/>
                </a:lnTo>
                <a:lnTo>
                  <a:pt x="145910" y="523659"/>
                </a:lnTo>
                <a:lnTo>
                  <a:pt x="209746" y="523659"/>
                </a:lnTo>
                <a:lnTo>
                  <a:pt x="209943" y="512305"/>
                </a:lnTo>
                <a:lnTo>
                  <a:pt x="297842" y="512305"/>
                </a:lnTo>
                <a:lnTo>
                  <a:pt x="312077" y="485559"/>
                </a:lnTo>
                <a:lnTo>
                  <a:pt x="264046" y="465089"/>
                </a:lnTo>
                <a:lnTo>
                  <a:pt x="232794" y="451510"/>
                </a:lnTo>
                <a:close/>
              </a:path>
              <a:path w="675004" h="693420">
                <a:moveTo>
                  <a:pt x="434479" y="95656"/>
                </a:moveTo>
                <a:lnTo>
                  <a:pt x="429620" y="134666"/>
                </a:lnTo>
                <a:lnTo>
                  <a:pt x="414420" y="179346"/>
                </a:lnTo>
                <a:lnTo>
                  <a:pt x="401781" y="202779"/>
                </a:lnTo>
                <a:lnTo>
                  <a:pt x="387743" y="224007"/>
                </a:lnTo>
                <a:lnTo>
                  <a:pt x="357479" y="256971"/>
                </a:lnTo>
                <a:lnTo>
                  <a:pt x="342074" y="267500"/>
                </a:lnTo>
                <a:lnTo>
                  <a:pt x="341261" y="267500"/>
                </a:lnTo>
                <a:lnTo>
                  <a:pt x="350963" y="310059"/>
                </a:lnTo>
                <a:lnTo>
                  <a:pt x="358081" y="344108"/>
                </a:lnTo>
                <a:lnTo>
                  <a:pt x="362462" y="369643"/>
                </a:lnTo>
                <a:lnTo>
                  <a:pt x="363828" y="385207"/>
                </a:lnTo>
                <a:lnTo>
                  <a:pt x="363929" y="387961"/>
                </a:lnTo>
                <a:lnTo>
                  <a:pt x="363804" y="393973"/>
                </a:lnTo>
                <a:lnTo>
                  <a:pt x="358025" y="434767"/>
                </a:lnTo>
                <a:lnTo>
                  <a:pt x="344657" y="474336"/>
                </a:lnTo>
                <a:lnTo>
                  <a:pt x="324848" y="514738"/>
                </a:lnTo>
                <a:lnTo>
                  <a:pt x="313702" y="533387"/>
                </a:lnTo>
                <a:lnTo>
                  <a:pt x="314751" y="535389"/>
                </a:lnTo>
                <a:lnTo>
                  <a:pt x="344500" y="559320"/>
                </a:lnTo>
                <a:lnTo>
                  <a:pt x="376313" y="581550"/>
                </a:lnTo>
                <a:lnTo>
                  <a:pt x="379361" y="582015"/>
                </a:lnTo>
                <a:lnTo>
                  <a:pt x="400322" y="546771"/>
                </a:lnTo>
                <a:lnTo>
                  <a:pt x="416955" y="499441"/>
                </a:lnTo>
                <a:lnTo>
                  <a:pt x="429180" y="440103"/>
                </a:lnTo>
                <a:lnTo>
                  <a:pt x="436918" y="368833"/>
                </a:lnTo>
                <a:lnTo>
                  <a:pt x="500951" y="367207"/>
                </a:lnTo>
                <a:lnTo>
                  <a:pt x="576312" y="367207"/>
                </a:lnTo>
                <a:lnTo>
                  <a:pt x="576338" y="365582"/>
                </a:lnTo>
                <a:lnTo>
                  <a:pt x="668756" y="363969"/>
                </a:lnTo>
                <a:lnTo>
                  <a:pt x="673894" y="281615"/>
                </a:lnTo>
                <a:lnTo>
                  <a:pt x="509478" y="281615"/>
                </a:lnTo>
                <a:lnTo>
                  <a:pt x="449884" y="278853"/>
                </a:lnTo>
                <a:lnTo>
                  <a:pt x="492036" y="213194"/>
                </a:lnTo>
                <a:lnTo>
                  <a:pt x="517769" y="176817"/>
                </a:lnTo>
                <a:lnTo>
                  <a:pt x="537425" y="150774"/>
                </a:lnTo>
                <a:lnTo>
                  <a:pt x="528180" y="145469"/>
                </a:lnTo>
                <a:lnTo>
                  <a:pt x="434479" y="95656"/>
                </a:lnTo>
                <a:close/>
              </a:path>
              <a:path w="675004" h="693420">
                <a:moveTo>
                  <a:pt x="297842" y="512305"/>
                </a:moveTo>
                <a:lnTo>
                  <a:pt x="209943" y="512305"/>
                </a:lnTo>
                <a:lnTo>
                  <a:pt x="246422" y="539669"/>
                </a:lnTo>
                <a:lnTo>
                  <a:pt x="260101" y="550154"/>
                </a:lnTo>
                <a:lnTo>
                  <a:pt x="270738" y="558507"/>
                </a:lnTo>
                <a:lnTo>
                  <a:pt x="275145" y="552583"/>
                </a:lnTo>
                <a:lnTo>
                  <a:pt x="283506" y="538449"/>
                </a:lnTo>
                <a:lnTo>
                  <a:pt x="295818" y="516107"/>
                </a:lnTo>
                <a:lnTo>
                  <a:pt x="297842" y="512305"/>
                </a:lnTo>
                <a:close/>
              </a:path>
              <a:path w="675004" h="693420">
                <a:moveTo>
                  <a:pt x="0" y="388277"/>
                </a:moveTo>
                <a:lnTo>
                  <a:pt x="6476" y="479069"/>
                </a:lnTo>
                <a:lnTo>
                  <a:pt x="27760" y="471016"/>
                </a:lnTo>
                <a:lnTo>
                  <a:pt x="44178" y="465089"/>
                </a:lnTo>
                <a:lnTo>
                  <a:pt x="55731" y="461292"/>
                </a:lnTo>
                <a:lnTo>
                  <a:pt x="62420" y="459625"/>
                </a:lnTo>
                <a:lnTo>
                  <a:pt x="124828" y="451510"/>
                </a:lnTo>
                <a:lnTo>
                  <a:pt x="232794" y="451510"/>
                </a:lnTo>
                <a:lnTo>
                  <a:pt x="219671" y="445833"/>
                </a:lnTo>
                <a:lnTo>
                  <a:pt x="313702" y="440969"/>
                </a:lnTo>
                <a:lnTo>
                  <a:pt x="319487" y="388886"/>
                </a:lnTo>
                <a:lnTo>
                  <a:pt x="33435" y="388886"/>
                </a:lnTo>
                <a:lnTo>
                  <a:pt x="17478" y="388734"/>
                </a:lnTo>
                <a:lnTo>
                  <a:pt x="0" y="388277"/>
                </a:lnTo>
                <a:close/>
              </a:path>
              <a:path w="675004" h="693420">
                <a:moveTo>
                  <a:pt x="222155" y="335597"/>
                </a:moveTo>
                <a:lnTo>
                  <a:pt x="145097" y="335597"/>
                </a:lnTo>
                <a:lnTo>
                  <a:pt x="147523" y="382612"/>
                </a:lnTo>
                <a:lnTo>
                  <a:pt x="116989" y="385207"/>
                </a:lnTo>
                <a:lnTo>
                  <a:pt x="92305" y="386964"/>
                </a:lnTo>
                <a:lnTo>
                  <a:pt x="73547" y="387961"/>
                </a:lnTo>
                <a:lnTo>
                  <a:pt x="60794" y="388277"/>
                </a:lnTo>
                <a:lnTo>
                  <a:pt x="47873" y="388734"/>
                </a:lnTo>
                <a:lnTo>
                  <a:pt x="33435" y="388886"/>
                </a:lnTo>
                <a:lnTo>
                  <a:pt x="319487" y="388886"/>
                </a:lnTo>
                <a:lnTo>
                  <a:pt x="320815" y="376935"/>
                </a:lnTo>
                <a:lnTo>
                  <a:pt x="213994" y="376935"/>
                </a:lnTo>
                <a:lnTo>
                  <a:pt x="215504" y="366893"/>
                </a:lnTo>
                <a:lnTo>
                  <a:pt x="217543" y="356166"/>
                </a:lnTo>
                <a:lnTo>
                  <a:pt x="220036" y="344680"/>
                </a:lnTo>
                <a:lnTo>
                  <a:pt x="222155" y="335597"/>
                </a:lnTo>
                <a:close/>
              </a:path>
              <a:path w="675004" h="693420">
                <a:moveTo>
                  <a:pt x="321805" y="368020"/>
                </a:moveTo>
                <a:lnTo>
                  <a:pt x="213994" y="376935"/>
                </a:lnTo>
                <a:lnTo>
                  <a:pt x="320815" y="376935"/>
                </a:lnTo>
                <a:lnTo>
                  <a:pt x="321805" y="368020"/>
                </a:lnTo>
                <a:close/>
              </a:path>
              <a:path w="675004" h="693420">
                <a:moveTo>
                  <a:pt x="281914" y="166992"/>
                </a:moveTo>
                <a:lnTo>
                  <a:pt x="204266" y="166992"/>
                </a:lnTo>
                <a:lnTo>
                  <a:pt x="204414" y="197789"/>
                </a:lnTo>
                <a:lnTo>
                  <a:pt x="203765" y="222716"/>
                </a:lnTo>
                <a:lnTo>
                  <a:pt x="202334" y="243819"/>
                </a:lnTo>
                <a:lnTo>
                  <a:pt x="200215" y="260210"/>
                </a:lnTo>
                <a:lnTo>
                  <a:pt x="151587" y="261023"/>
                </a:lnTo>
                <a:lnTo>
                  <a:pt x="800" y="261023"/>
                </a:lnTo>
                <a:lnTo>
                  <a:pt x="16205" y="363156"/>
                </a:lnTo>
                <a:lnTo>
                  <a:pt x="55995" y="341498"/>
                </a:lnTo>
                <a:lnTo>
                  <a:pt x="145097" y="335597"/>
                </a:lnTo>
                <a:lnTo>
                  <a:pt x="222155" y="335597"/>
                </a:lnTo>
                <a:lnTo>
                  <a:pt x="222910" y="332358"/>
                </a:lnTo>
                <a:lnTo>
                  <a:pt x="335584" y="326682"/>
                </a:lnTo>
                <a:lnTo>
                  <a:pt x="331260" y="260210"/>
                </a:lnTo>
                <a:lnTo>
                  <a:pt x="268300" y="260210"/>
                </a:lnTo>
                <a:lnTo>
                  <a:pt x="270571" y="235600"/>
                </a:lnTo>
                <a:lnTo>
                  <a:pt x="273675" y="211675"/>
                </a:lnTo>
                <a:lnTo>
                  <a:pt x="277537" y="188510"/>
                </a:lnTo>
                <a:lnTo>
                  <a:pt x="281914" y="166992"/>
                </a:lnTo>
                <a:close/>
              </a:path>
              <a:path w="675004" h="693420">
                <a:moveTo>
                  <a:pt x="674420" y="273176"/>
                </a:moveTo>
                <a:lnTo>
                  <a:pt x="621670" y="278623"/>
                </a:lnTo>
                <a:lnTo>
                  <a:pt x="566715" y="281487"/>
                </a:lnTo>
                <a:lnTo>
                  <a:pt x="509478" y="281615"/>
                </a:lnTo>
                <a:lnTo>
                  <a:pt x="673894" y="281615"/>
                </a:lnTo>
                <a:lnTo>
                  <a:pt x="674420" y="273176"/>
                </a:lnTo>
                <a:close/>
              </a:path>
              <a:path w="675004" h="693420">
                <a:moveTo>
                  <a:pt x="150018" y="171043"/>
                </a:moveTo>
                <a:lnTo>
                  <a:pt x="83489" y="171043"/>
                </a:lnTo>
                <a:lnTo>
                  <a:pt x="84681" y="188067"/>
                </a:lnTo>
                <a:lnTo>
                  <a:pt x="85718" y="208737"/>
                </a:lnTo>
                <a:lnTo>
                  <a:pt x="86450" y="233054"/>
                </a:lnTo>
                <a:lnTo>
                  <a:pt x="86728" y="261023"/>
                </a:lnTo>
                <a:lnTo>
                  <a:pt x="151587" y="261023"/>
                </a:lnTo>
                <a:lnTo>
                  <a:pt x="150018" y="171043"/>
                </a:lnTo>
                <a:close/>
              </a:path>
              <a:path w="675004" h="693420">
                <a:moveTo>
                  <a:pt x="330733" y="252107"/>
                </a:moveTo>
                <a:lnTo>
                  <a:pt x="291915" y="257378"/>
                </a:lnTo>
                <a:lnTo>
                  <a:pt x="268300" y="260210"/>
                </a:lnTo>
                <a:lnTo>
                  <a:pt x="331260" y="260210"/>
                </a:lnTo>
                <a:lnTo>
                  <a:pt x="330733" y="252107"/>
                </a:lnTo>
                <a:close/>
              </a:path>
              <a:path w="675004" h="693420">
                <a:moveTo>
                  <a:pt x="22694" y="94843"/>
                </a:moveTo>
                <a:lnTo>
                  <a:pt x="25933" y="181584"/>
                </a:lnTo>
                <a:lnTo>
                  <a:pt x="83489" y="171043"/>
                </a:lnTo>
                <a:lnTo>
                  <a:pt x="150018" y="171043"/>
                </a:lnTo>
                <a:lnTo>
                  <a:pt x="149961" y="167805"/>
                </a:lnTo>
                <a:lnTo>
                  <a:pt x="204266" y="166992"/>
                </a:lnTo>
                <a:lnTo>
                  <a:pt x="281914" y="166992"/>
                </a:lnTo>
                <a:lnTo>
                  <a:pt x="282079" y="166179"/>
                </a:lnTo>
                <a:lnTo>
                  <a:pt x="330733" y="165366"/>
                </a:lnTo>
                <a:lnTo>
                  <a:pt x="339618" y="103087"/>
                </a:lnTo>
                <a:lnTo>
                  <a:pt x="241277" y="103087"/>
                </a:lnTo>
                <a:lnTo>
                  <a:pt x="213182" y="102946"/>
                </a:lnTo>
                <a:lnTo>
                  <a:pt x="213272" y="100520"/>
                </a:lnTo>
                <a:lnTo>
                  <a:pt x="144284" y="100520"/>
                </a:lnTo>
                <a:lnTo>
                  <a:pt x="79232" y="97982"/>
                </a:lnTo>
                <a:lnTo>
                  <a:pt x="49897" y="96525"/>
                </a:lnTo>
                <a:lnTo>
                  <a:pt x="22694" y="94843"/>
                </a:lnTo>
                <a:close/>
              </a:path>
              <a:path w="675004" h="693420">
                <a:moveTo>
                  <a:pt x="340448" y="97269"/>
                </a:moveTo>
                <a:lnTo>
                  <a:pt x="305059" y="100328"/>
                </a:lnTo>
                <a:lnTo>
                  <a:pt x="271953" y="102241"/>
                </a:lnTo>
                <a:lnTo>
                  <a:pt x="241277" y="103087"/>
                </a:lnTo>
                <a:lnTo>
                  <a:pt x="339618" y="103087"/>
                </a:lnTo>
                <a:lnTo>
                  <a:pt x="340448" y="97269"/>
                </a:lnTo>
                <a:close/>
              </a:path>
              <a:path w="675004" h="693420">
                <a:moveTo>
                  <a:pt x="144284" y="0"/>
                </a:moveTo>
                <a:lnTo>
                  <a:pt x="145649" y="29502"/>
                </a:lnTo>
                <a:lnTo>
                  <a:pt x="146103" y="56037"/>
                </a:lnTo>
                <a:lnTo>
                  <a:pt x="145649" y="79683"/>
                </a:lnTo>
                <a:lnTo>
                  <a:pt x="144284" y="100520"/>
                </a:lnTo>
                <a:lnTo>
                  <a:pt x="213272" y="100520"/>
                </a:lnTo>
                <a:lnTo>
                  <a:pt x="213815" y="85927"/>
                </a:lnTo>
                <a:lnTo>
                  <a:pt x="215815" y="66474"/>
                </a:lnTo>
                <a:lnTo>
                  <a:pt x="219338" y="44588"/>
                </a:lnTo>
                <a:lnTo>
                  <a:pt x="224535" y="20269"/>
                </a:lnTo>
                <a:lnTo>
                  <a:pt x="144284" y="0"/>
                </a:lnTo>
                <a:close/>
              </a:path>
            </a:pathLst>
          </a:custGeom>
          <a:solidFill>
            <a:srgbClr val="C7B2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662200" y="3541899"/>
            <a:ext cx="532130" cy="672465"/>
          </a:xfrm>
          <a:custGeom>
            <a:avLst/>
            <a:gdLst/>
            <a:ahLst/>
            <a:cxnLst/>
            <a:rect l="l" t="t" r="r" b="b"/>
            <a:pathLst>
              <a:path w="532129" h="672464">
                <a:moveTo>
                  <a:pt x="335584" y="503389"/>
                </a:moveTo>
                <a:lnTo>
                  <a:pt x="262636" y="503389"/>
                </a:lnTo>
                <a:lnTo>
                  <a:pt x="262331" y="526006"/>
                </a:lnTo>
                <a:lnTo>
                  <a:pt x="261418" y="557896"/>
                </a:lnTo>
                <a:lnTo>
                  <a:pt x="259898" y="590699"/>
                </a:lnTo>
                <a:lnTo>
                  <a:pt x="257771" y="616051"/>
                </a:lnTo>
                <a:lnTo>
                  <a:pt x="252907" y="652538"/>
                </a:lnTo>
                <a:lnTo>
                  <a:pt x="287397" y="661618"/>
                </a:lnTo>
                <a:lnTo>
                  <a:pt x="312994" y="668039"/>
                </a:lnTo>
                <a:lnTo>
                  <a:pt x="329624" y="671573"/>
                </a:lnTo>
                <a:lnTo>
                  <a:pt x="337210" y="671995"/>
                </a:lnTo>
                <a:lnTo>
                  <a:pt x="336618" y="649070"/>
                </a:lnTo>
                <a:lnTo>
                  <a:pt x="336097" y="614443"/>
                </a:lnTo>
                <a:lnTo>
                  <a:pt x="335726" y="566440"/>
                </a:lnTo>
                <a:lnTo>
                  <a:pt x="335584" y="503389"/>
                </a:lnTo>
                <a:close/>
              </a:path>
              <a:path w="532129" h="672464">
                <a:moveTo>
                  <a:pt x="218646" y="340448"/>
                </a:moveTo>
                <a:lnTo>
                  <a:pt x="151587" y="340448"/>
                </a:lnTo>
                <a:lnTo>
                  <a:pt x="151447" y="366134"/>
                </a:lnTo>
                <a:lnTo>
                  <a:pt x="151079" y="387869"/>
                </a:lnTo>
                <a:lnTo>
                  <a:pt x="150558" y="406562"/>
                </a:lnTo>
                <a:lnTo>
                  <a:pt x="149961" y="423125"/>
                </a:lnTo>
                <a:lnTo>
                  <a:pt x="25133" y="427189"/>
                </a:lnTo>
                <a:lnTo>
                  <a:pt x="51879" y="529323"/>
                </a:lnTo>
                <a:lnTo>
                  <a:pt x="77883" y="519138"/>
                </a:lnTo>
                <a:lnTo>
                  <a:pt x="96361" y="511690"/>
                </a:lnTo>
                <a:lnTo>
                  <a:pt x="107390" y="506979"/>
                </a:lnTo>
                <a:lnTo>
                  <a:pt x="111048" y="505002"/>
                </a:lnTo>
                <a:lnTo>
                  <a:pt x="262636" y="503389"/>
                </a:lnTo>
                <a:lnTo>
                  <a:pt x="335584" y="503389"/>
                </a:lnTo>
                <a:lnTo>
                  <a:pt x="522033" y="501764"/>
                </a:lnTo>
                <a:lnTo>
                  <a:pt x="530544" y="421513"/>
                </a:lnTo>
                <a:lnTo>
                  <a:pt x="218859" y="421513"/>
                </a:lnTo>
                <a:lnTo>
                  <a:pt x="218269" y="406488"/>
                </a:lnTo>
                <a:lnTo>
                  <a:pt x="217752" y="392531"/>
                </a:lnTo>
                <a:lnTo>
                  <a:pt x="217385" y="378879"/>
                </a:lnTo>
                <a:lnTo>
                  <a:pt x="217246" y="364769"/>
                </a:lnTo>
                <a:lnTo>
                  <a:pt x="217398" y="356852"/>
                </a:lnTo>
                <a:lnTo>
                  <a:pt x="217854" y="348862"/>
                </a:lnTo>
                <a:lnTo>
                  <a:pt x="218646" y="340448"/>
                </a:lnTo>
                <a:close/>
              </a:path>
              <a:path w="532129" h="672464">
                <a:moveTo>
                  <a:pt x="335584" y="331533"/>
                </a:moveTo>
                <a:lnTo>
                  <a:pt x="262636" y="331533"/>
                </a:lnTo>
                <a:lnTo>
                  <a:pt x="262636" y="420700"/>
                </a:lnTo>
                <a:lnTo>
                  <a:pt x="218859" y="421513"/>
                </a:lnTo>
                <a:lnTo>
                  <a:pt x="530544" y="421513"/>
                </a:lnTo>
                <a:lnTo>
                  <a:pt x="530802" y="419087"/>
                </a:lnTo>
                <a:lnTo>
                  <a:pt x="335584" y="419087"/>
                </a:lnTo>
                <a:lnTo>
                  <a:pt x="335584" y="331533"/>
                </a:lnTo>
                <a:close/>
              </a:path>
              <a:path w="532129" h="672464">
                <a:moveTo>
                  <a:pt x="531749" y="410159"/>
                </a:moveTo>
                <a:lnTo>
                  <a:pt x="499517" y="413949"/>
                </a:lnTo>
                <a:lnTo>
                  <a:pt x="478153" y="416752"/>
                </a:lnTo>
                <a:lnTo>
                  <a:pt x="467578" y="418490"/>
                </a:lnTo>
                <a:lnTo>
                  <a:pt x="467715" y="419087"/>
                </a:lnTo>
                <a:lnTo>
                  <a:pt x="530802" y="419087"/>
                </a:lnTo>
                <a:lnTo>
                  <a:pt x="531749" y="410159"/>
                </a:lnTo>
                <a:close/>
              </a:path>
              <a:path w="532129" h="672464">
                <a:moveTo>
                  <a:pt x="335584" y="189674"/>
                </a:moveTo>
                <a:lnTo>
                  <a:pt x="262636" y="189674"/>
                </a:lnTo>
                <a:lnTo>
                  <a:pt x="262636" y="252907"/>
                </a:lnTo>
                <a:lnTo>
                  <a:pt x="106197" y="254533"/>
                </a:lnTo>
                <a:lnTo>
                  <a:pt x="131318" y="344500"/>
                </a:lnTo>
                <a:lnTo>
                  <a:pt x="151587" y="340448"/>
                </a:lnTo>
                <a:lnTo>
                  <a:pt x="218646" y="340448"/>
                </a:lnTo>
                <a:lnTo>
                  <a:pt x="219671" y="332346"/>
                </a:lnTo>
                <a:lnTo>
                  <a:pt x="262636" y="331533"/>
                </a:lnTo>
                <a:lnTo>
                  <a:pt x="335584" y="331533"/>
                </a:lnTo>
                <a:lnTo>
                  <a:pt x="335584" y="330720"/>
                </a:lnTo>
                <a:lnTo>
                  <a:pt x="457174" y="329920"/>
                </a:lnTo>
                <a:lnTo>
                  <a:pt x="469537" y="252095"/>
                </a:lnTo>
                <a:lnTo>
                  <a:pt x="335584" y="252095"/>
                </a:lnTo>
                <a:lnTo>
                  <a:pt x="335584" y="189674"/>
                </a:lnTo>
                <a:close/>
              </a:path>
              <a:path w="532129" h="672464">
                <a:moveTo>
                  <a:pt x="119164" y="0"/>
                </a:moveTo>
                <a:lnTo>
                  <a:pt x="120777" y="3238"/>
                </a:lnTo>
                <a:lnTo>
                  <a:pt x="120777" y="16205"/>
                </a:lnTo>
                <a:lnTo>
                  <a:pt x="117130" y="56940"/>
                </a:lnTo>
                <a:lnTo>
                  <a:pt x="106197" y="96456"/>
                </a:lnTo>
                <a:lnTo>
                  <a:pt x="80654" y="147932"/>
                </a:lnTo>
                <a:lnTo>
                  <a:pt x="50253" y="192112"/>
                </a:lnTo>
                <a:lnTo>
                  <a:pt x="47015" y="196977"/>
                </a:lnTo>
                <a:lnTo>
                  <a:pt x="0" y="204266"/>
                </a:lnTo>
                <a:lnTo>
                  <a:pt x="12778" y="227849"/>
                </a:lnTo>
                <a:lnTo>
                  <a:pt x="25756" y="251500"/>
                </a:lnTo>
                <a:lnTo>
                  <a:pt x="38644" y="274714"/>
                </a:lnTo>
                <a:lnTo>
                  <a:pt x="51879" y="298297"/>
                </a:lnTo>
                <a:lnTo>
                  <a:pt x="65890" y="288865"/>
                </a:lnTo>
                <a:lnTo>
                  <a:pt x="83697" y="270233"/>
                </a:lnTo>
                <a:lnTo>
                  <a:pt x="105455" y="242329"/>
                </a:lnTo>
                <a:lnTo>
                  <a:pt x="131318" y="205079"/>
                </a:lnTo>
                <a:lnTo>
                  <a:pt x="161561" y="199152"/>
                </a:lnTo>
                <a:lnTo>
                  <a:pt x="185424" y="194744"/>
                </a:lnTo>
                <a:lnTo>
                  <a:pt x="202903" y="191856"/>
                </a:lnTo>
                <a:lnTo>
                  <a:pt x="213995" y="190487"/>
                </a:lnTo>
                <a:lnTo>
                  <a:pt x="262636" y="189674"/>
                </a:lnTo>
                <a:lnTo>
                  <a:pt x="335584" y="189674"/>
                </a:lnTo>
                <a:lnTo>
                  <a:pt x="335584" y="188061"/>
                </a:lnTo>
                <a:lnTo>
                  <a:pt x="475830" y="185623"/>
                </a:lnTo>
                <a:lnTo>
                  <a:pt x="479669" y="107810"/>
                </a:lnTo>
                <a:lnTo>
                  <a:pt x="180771" y="107810"/>
                </a:lnTo>
                <a:lnTo>
                  <a:pt x="187596" y="85161"/>
                </a:lnTo>
                <a:lnTo>
                  <a:pt x="194648" y="62210"/>
                </a:lnTo>
                <a:lnTo>
                  <a:pt x="209143" y="15392"/>
                </a:lnTo>
                <a:lnTo>
                  <a:pt x="119164" y="0"/>
                </a:lnTo>
                <a:close/>
              </a:path>
              <a:path w="532129" h="672464">
                <a:moveTo>
                  <a:pt x="470954" y="243179"/>
                </a:moveTo>
                <a:lnTo>
                  <a:pt x="429173" y="246967"/>
                </a:lnTo>
                <a:lnTo>
                  <a:pt x="392634" y="249766"/>
                </a:lnTo>
                <a:lnTo>
                  <a:pt x="361413" y="251500"/>
                </a:lnTo>
                <a:lnTo>
                  <a:pt x="335584" y="252095"/>
                </a:lnTo>
                <a:lnTo>
                  <a:pt x="469537" y="252095"/>
                </a:lnTo>
                <a:lnTo>
                  <a:pt x="470954" y="243179"/>
                </a:lnTo>
                <a:close/>
              </a:path>
              <a:path w="532129" h="672464">
                <a:moveTo>
                  <a:pt x="479869" y="103746"/>
                </a:moveTo>
                <a:lnTo>
                  <a:pt x="415383" y="105176"/>
                </a:lnTo>
                <a:lnTo>
                  <a:pt x="180771" y="107810"/>
                </a:lnTo>
                <a:lnTo>
                  <a:pt x="479669" y="107810"/>
                </a:lnTo>
                <a:lnTo>
                  <a:pt x="479869" y="103746"/>
                </a:lnTo>
                <a:close/>
              </a:path>
            </a:pathLst>
          </a:custGeom>
          <a:solidFill>
            <a:srgbClr val="C7B2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2757191" y="4538589"/>
            <a:ext cx="2261615" cy="119786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937" y="436372"/>
            <a:ext cx="7000875" cy="17454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937" y="2509139"/>
            <a:ext cx="7000875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4775" y="10145649"/>
            <a:ext cx="2489200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937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600700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39728" y="6223961"/>
            <a:ext cx="1837689" cy="27324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ctr">
              <a:lnSpc>
                <a:spcPct val="137700"/>
              </a:lnSpc>
              <a:spcBef>
                <a:spcPts val="95"/>
              </a:spcBef>
            </a:pPr>
            <a:r>
              <a:rPr sz="2150" b="1" dirty="0">
                <a:solidFill>
                  <a:srgbClr val="D94362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M+ 1c"/>
              </a:rPr>
              <a:t>通常営業 00:00~00:00</a:t>
            </a:r>
            <a:endParaRPr sz="2150" b="1" dirty="0">
              <a:latin typeface="Yu Gothic" panose="020B0400000000000000" pitchFamily="34" charset="-128"/>
              <a:ea typeface="Yu Gothic" panose="020B0400000000000000" pitchFamily="34" charset="-128"/>
              <a:cs typeface="M+ 1c"/>
            </a:endParaRPr>
          </a:p>
          <a:p>
            <a:pPr marL="638810" marR="643890" algn="ctr">
              <a:lnSpc>
                <a:spcPct val="137700"/>
              </a:lnSpc>
            </a:pPr>
            <a:r>
              <a:rPr sz="2150" b="1" dirty="0">
                <a:solidFill>
                  <a:srgbClr val="D94362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M+ 1c"/>
              </a:rPr>
              <a:t>休み 休み</a:t>
            </a:r>
            <a:endParaRPr sz="2150" b="1" dirty="0">
              <a:latin typeface="Yu Gothic" panose="020B0400000000000000" pitchFamily="34" charset="-128"/>
              <a:ea typeface="Yu Gothic" panose="020B0400000000000000" pitchFamily="34" charset="-128"/>
              <a:cs typeface="M+ 1c"/>
            </a:endParaRPr>
          </a:p>
          <a:p>
            <a:pPr marR="5080" algn="ctr">
              <a:lnSpc>
                <a:spcPct val="100000"/>
              </a:lnSpc>
              <a:spcBef>
                <a:spcPts val="975"/>
              </a:spcBef>
            </a:pPr>
            <a:r>
              <a:rPr sz="2150" b="1" dirty="0">
                <a:solidFill>
                  <a:srgbClr val="D94362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M+ 1c"/>
              </a:rPr>
              <a:t>00:00~00:00</a:t>
            </a:r>
            <a:endParaRPr sz="2150" b="1" dirty="0">
              <a:latin typeface="Yu Gothic" panose="020B0400000000000000" pitchFamily="34" charset="-128"/>
              <a:ea typeface="Yu Gothic" panose="020B0400000000000000" pitchFamily="34" charset="-128"/>
              <a:cs typeface="M+ 1c"/>
            </a:endParaRPr>
          </a:p>
          <a:p>
            <a:pPr marR="5080" algn="ctr">
              <a:lnSpc>
                <a:spcPct val="100000"/>
              </a:lnSpc>
              <a:spcBef>
                <a:spcPts val="969"/>
              </a:spcBef>
            </a:pPr>
            <a:r>
              <a:rPr sz="2150" b="1" dirty="0">
                <a:solidFill>
                  <a:srgbClr val="D94362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M+ 1c"/>
              </a:rPr>
              <a:t>通常営業</a:t>
            </a:r>
            <a:endParaRPr sz="2150" b="1" dirty="0">
              <a:latin typeface="Yu Gothic" panose="020B0400000000000000" pitchFamily="34" charset="-128"/>
              <a:ea typeface="Yu Gothic" panose="020B0400000000000000" pitchFamily="34" charset="-128"/>
              <a:cs typeface="M+ 1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25748" y="6223961"/>
            <a:ext cx="2533650" cy="2763577"/>
          </a:xfrm>
          <a:prstGeom prst="rect">
            <a:avLst/>
          </a:prstGeom>
        </p:spPr>
        <p:txBody>
          <a:bodyPr vert="horz" wrap="square" lIns="0" tIns="13589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70"/>
              </a:spcBef>
              <a:tabLst>
                <a:tab pos="2247265" algn="l"/>
              </a:tabLst>
            </a:pPr>
            <a:r>
              <a:rPr sz="2150" b="1" dirty="0">
                <a:solidFill>
                  <a:srgbClr val="D94362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M+ 1c"/>
              </a:rPr>
              <a:t>12月31日 (曜日)	</a:t>
            </a:r>
            <a:r>
              <a:rPr sz="3225" b="1" baseline="-5167" dirty="0">
                <a:solidFill>
                  <a:srgbClr val="D94362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M+ 1c"/>
              </a:rPr>
              <a:t>▶</a:t>
            </a:r>
            <a:endParaRPr sz="3225" b="1" baseline="-5167" dirty="0">
              <a:latin typeface="Yu Gothic" panose="020B0400000000000000" pitchFamily="34" charset="-128"/>
              <a:ea typeface="Yu Gothic" panose="020B0400000000000000" pitchFamily="34" charset="-128"/>
              <a:cs typeface="M+ 1c"/>
            </a:endParaRPr>
          </a:p>
          <a:p>
            <a:pPr marR="5080" algn="r">
              <a:lnSpc>
                <a:spcPct val="100000"/>
              </a:lnSpc>
              <a:spcBef>
                <a:spcPts val="969"/>
              </a:spcBef>
              <a:tabLst>
                <a:tab pos="1897380" algn="l"/>
              </a:tabLst>
            </a:pPr>
            <a:r>
              <a:rPr sz="2150" b="1" dirty="0">
                <a:solidFill>
                  <a:srgbClr val="D94362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M+ 1c"/>
              </a:rPr>
              <a:t>1月1日 (曜日)	</a:t>
            </a:r>
            <a:r>
              <a:rPr sz="3225" b="1" baseline="-5167" dirty="0">
                <a:solidFill>
                  <a:srgbClr val="D94362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M+ 1c"/>
              </a:rPr>
              <a:t>▶</a:t>
            </a:r>
            <a:endParaRPr sz="3225" b="1" baseline="-5167" dirty="0">
              <a:latin typeface="Yu Gothic" panose="020B0400000000000000" pitchFamily="34" charset="-128"/>
              <a:ea typeface="Yu Gothic" panose="020B0400000000000000" pitchFamily="34" charset="-128"/>
              <a:cs typeface="M+ 1c"/>
            </a:endParaRPr>
          </a:p>
          <a:p>
            <a:pPr marR="5080" algn="r">
              <a:lnSpc>
                <a:spcPct val="100000"/>
              </a:lnSpc>
              <a:spcBef>
                <a:spcPts val="975"/>
              </a:spcBef>
              <a:tabLst>
                <a:tab pos="1897380" algn="l"/>
              </a:tabLst>
            </a:pPr>
            <a:r>
              <a:rPr sz="2150" b="1" dirty="0">
                <a:solidFill>
                  <a:srgbClr val="D94362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M+ 1c"/>
              </a:rPr>
              <a:t>1月2日 (曜日)	</a:t>
            </a:r>
            <a:r>
              <a:rPr sz="3225" b="1" baseline="-5167" dirty="0">
                <a:solidFill>
                  <a:srgbClr val="D94362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M+ 1c"/>
              </a:rPr>
              <a:t>▶</a:t>
            </a:r>
            <a:endParaRPr sz="3225" b="1" baseline="-5167" dirty="0">
              <a:latin typeface="Yu Gothic" panose="020B0400000000000000" pitchFamily="34" charset="-128"/>
              <a:ea typeface="Yu Gothic" panose="020B0400000000000000" pitchFamily="34" charset="-128"/>
              <a:cs typeface="M+ 1c"/>
            </a:endParaRPr>
          </a:p>
          <a:p>
            <a:pPr marR="5080" algn="r">
              <a:lnSpc>
                <a:spcPct val="100000"/>
              </a:lnSpc>
              <a:spcBef>
                <a:spcPts val="969"/>
              </a:spcBef>
              <a:tabLst>
                <a:tab pos="1897380" algn="l"/>
              </a:tabLst>
            </a:pPr>
            <a:r>
              <a:rPr sz="2150" b="1" dirty="0">
                <a:solidFill>
                  <a:srgbClr val="D94362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M+ 1c"/>
              </a:rPr>
              <a:t>1月3日 (曜日)	</a:t>
            </a:r>
            <a:r>
              <a:rPr sz="3225" b="1" baseline="-5167" dirty="0">
                <a:solidFill>
                  <a:srgbClr val="D94362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M+ 1c"/>
              </a:rPr>
              <a:t>▶</a:t>
            </a:r>
            <a:endParaRPr sz="3225" b="1" baseline="-5167" dirty="0">
              <a:latin typeface="Yu Gothic" panose="020B0400000000000000" pitchFamily="34" charset="-128"/>
              <a:ea typeface="Yu Gothic" panose="020B0400000000000000" pitchFamily="34" charset="-128"/>
              <a:cs typeface="M+ 1c"/>
            </a:endParaRPr>
          </a:p>
          <a:p>
            <a:pPr marR="5080" algn="r">
              <a:lnSpc>
                <a:spcPct val="100000"/>
              </a:lnSpc>
              <a:spcBef>
                <a:spcPts val="975"/>
              </a:spcBef>
              <a:tabLst>
                <a:tab pos="1897380" algn="l"/>
              </a:tabLst>
            </a:pPr>
            <a:r>
              <a:rPr sz="2150" b="1" dirty="0">
                <a:solidFill>
                  <a:srgbClr val="D94362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M+ 1c"/>
              </a:rPr>
              <a:t>1月4日 (曜日)	</a:t>
            </a:r>
            <a:r>
              <a:rPr sz="3225" b="1" baseline="-5167" dirty="0">
                <a:solidFill>
                  <a:srgbClr val="D94362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M+ 1c"/>
              </a:rPr>
              <a:t>▶</a:t>
            </a:r>
            <a:endParaRPr sz="3225" b="1" baseline="-5167" dirty="0">
              <a:latin typeface="Yu Gothic" panose="020B0400000000000000" pitchFamily="34" charset="-128"/>
              <a:ea typeface="Yu Gothic" panose="020B0400000000000000" pitchFamily="34" charset="-128"/>
              <a:cs typeface="M+ 1c"/>
            </a:endParaRPr>
          </a:p>
          <a:p>
            <a:pPr marR="5080" algn="r">
              <a:lnSpc>
                <a:spcPct val="100000"/>
              </a:lnSpc>
              <a:spcBef>
                <a:spcPts val="969"/>
              </a:spcBef>
              <a:tabLst>
                <a:tab pos="1897380" algn="l"/>
              </a:tabLst>
            </a:pPr>
            <a:r>
              <a:rPr sz="2150" b="1" dirty="0">
                <a:solidFill>
                  <a:srgbClr val="D94362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M+ 1c"/>
              </a:rPr>
              <a:t>1月5日 (曜日)	</a:t>
            </a:r>
            <a:r>
              <a:rPr sz="3225" b="1" baseline="-5167" dirty="0">
                <a:solidFill>
                  <a:srgbClr val="D94362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M+ 1c"/>
              </a:rPr>
              <a:t>▶</a:t>
            </a:r>
            <a:endParaRPr sz="3225" b="1" baseline="-5167" dirty="0">
              <a:latin typeface="Yu Gothic" panose="020B0400000000000000" pitchFamily="34" charset="-128"/>
              <a:ea typeface="Yu Gothic" panose="020B0400000000000000" pitchFamily="34" charset="-128"/>
              <a:cs typeface="M+ 1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9399892"/>
            <a:ext cx="7776209" cy="1508125"/>
          </a:xfrm>
          <a:custGeom>
            <a:avLst/>
            <a:gdLst/>
            <a:ahLst/>
            <a:cxnLst/>
            <a:rect l="l" t="t" r="r" b="b"/>
            <a:pathLst>
              <a:path w="7776209" h="1508125">
                <a:moveTo>
                  <a:pt x="7775994" y="1508112"/>
                </a:moveTo>
                <a:lnTo>
                  <a:pt x="0" y="1508112"/>
                </a:lnTo>
                <a:lnTo>
                  <a:pt x="0" y="0"/>
                </a:lnTo>
                <a:lnTo>
                  <a:pt x="7775994" y="0"/>
                </a:lnTo>
                <a:lnTo>
                  <a:pt x="7775994" y="1508112"/>
                </a:lnTo>
                <a:close/>
              </a:path>
            </a:pathLst>
          </a:custGeom>
          <a:solidFill>
            <a:srgbClr val="C7B2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24656" y="9662609"/>
            <a:ext cx="2093888" cy="466794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29209">
              <a:lnSpc>
                <a:spcPct val="100000"/>
              </a:lnSpc>
              <a:spcBef>
                <a:spcPts val="1000"/>
              </a:spcBef>
            </a:pPr>
            <a:r>
              <a:rPr sz="2200" b="1" spc="-10" dirty="0" err="1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M+ 1c"/>
              </a:rPr>
              <a:t>店名が入りま</a:t>
            </a:r>
            <a:r>
              <a:rPr lang="ja-JP" altLang="en-US" sz="2200" b="1" spc="-1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M+ 1c"/>
              </a:rPr>
              <a:t>す</a:t>
            </a:r>
            <a:endParaRPr sz="2200" b="1" dirty="0">
              <a:latin typeface="Yu Gothic" panose="020B0400000000000000" pitchFamily="34" charset="-128"/>
              <a:ea typeface="Yu Gothic" panose="020B0400000000000000" pitchFamily="34" charset="-128"/>
              <a:cs typeface="M+ 1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97935" y="5537230"/>
            <a:ext cx="4632960" cy="48640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000" b="1" spc="20" dirty="0">
                <a:solidFill>
                  <a:srgbClr val="D94362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mgenplus-1c-black"/>
              </a:rPr>
              <a:t>年末年始の営業のお知らせ</a:t>
            </a:r>
            <a:endParaRPr sz="3000" b="1" dirty="0">
              <a:latin typeface="Yu Gothic" panose="020B0400000000000000" pitchFamily="34" charset="-128"/>
              <a:ea typeface="Yu Gothic" panose="020B0400000000000000" pitchFamily="34" charset="-128"/>
              <a:cs typeface="mgenplus-1c-black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626544" y="9694377"/>
            <a:ext cx="3573145" cy="520065"/>
          </a:xfrm>
          <a:custGeom>
            <a:avLst/>
            <a:gdLst/>
            <a:ahLst/>
            <a:cxnLst/>
            <a:rect l="l" t="t" r="r" b="b"/>
            <a:pathLst>
              <a:path w="3573145" h="520065">
                <a:moveTo>
                  <a:pt x="3494303" y="0"/>
                </a:moveTo>
                <a:lnTo>
                  <a:pt x="78600" y="0"/>
                </a:lnTo>
                <a:lnTo>
                  <a:pt x="48006" y="6174"/>
                </a:lnTo>
                <a:lnTo>
                  <a:pt x="23021" y="23015"/>
                </a:lnTo>
                <a:lnTo>
                  <a:pt x="6176" y="47995"/>
                </a:lnTo>
                <a:lnTo>
                  <a:pt x="0" y="78587"/>
                </a:lnTo>
                <a:lnTo>
                  <a:pt x="0" y="441045"/>
                </a:lnTo>
                <a:lnTo>
                  <a:pt x="6176" y="471632"/>
                </a:lnTo>
                <a:lnTo>
                  <a:pt x="23021" y="496612"/>
                </a:lnTo>
                <a:lnTo>
                  <a:pt x="48006" y="513456"/>
                </a:lnTo>
                <a:lnTo>
                  <a:pt x="78600" y="519633"/>
                </a:lnTo>
                <a:lnTo>
                  <a:pt x="3494303" y="519633"/>
                </a:lnTo>
                <a:lnTo>
                  <a:pt x="3524895" y="513456"/>
                </a:lnTo>
                <a:lnTo>
                  <a:pt x="3549875" y="496612"/>
                </a:lnTo>
                <a:lnTo>
                  <a:pt x="3566716" y="471632"/>
                </a:lnTo>
                <a:lnTo>
                  <a:pt x="3572891" y="441045"/>
                </a:lnTo>
                <a:lnTo>
                  <a:pt x="3572891" y="78587"/>
                </a:lnTo>
                <a:lnTo>
                  <a:pt x="3566716" y="47995"/>
                </a:lnTo>
                <a:lnTo>
                  <a:pt x="3549875" y="23015"/>
                </a:lnTo>
                <a:lnTo>
                  <a:pt x="3524895" y="6174"/>
                </a:lnTo>
                <a:lnTo>
                  <a:pt x="34943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276602" y="10135068"/>
            <a:ext cx="3573146" cy="573234"/>
          </a:xfrm>
          <a:prstGeom prst="rect">
            <a:avLst/>
          </a:prstGeom>
        </p:spPr>
        <p:txBody>
          <a:bodyPr vert="horz" wrap="square" lIns="0" tIns="140970" rIns="0" bIns="0" rtlCol="0">
            <a:spAutoFit/>
          </a:bodyPr>
          <a:lstStyle/>
          <a:p>
            <a:pPr marL="368935">
              <a:lnSpc>
                <a:spcPct val="100000"/>
              </a:lnSpc>
              <a:spcBef>
                <a:spcPts val="1370"/>
              </a:spcBef>
            </a:pPr>
            <a:r>
              <a:rPr sz="2800" b="1" dirty="0" err="1">
                <a:solidFill>
                  <a:srgbClr val="FFFFFF"/>
                </a:solidFill>
                <a:latin typeface="M+ 1c"/>
                <a:cs typeface="M+ 1c"/>
              </a:rPr>
              <a:t>MAIL:xxxx@xxxxx</a:t>
            </a:r>
            <a:endParaRPr sz="2800" dirty="0">
              <a:latin typeface="M+ 1c"/>
              <a:cs typeface="M+ 1c"/>
            </a:endParaRPr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2CCF8B35-C76B-BF43-9301-5DE7296AA708}"/>
              </a:ext>
            </a:extLst>
          </p:cNvPr>
          <p:cNvSpPr txBox="1"/>
          <p:nvPr/>
        </p:nvSpPr>
        <p:spPr>
          <a:xfrm>
            <a:off x="324656" y="10165144"/>
            <a:ext cx="3084488" cy="543739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35"/>
              </a:spcBef>
            </a:pPr>
            <a:r>
              <a:rPr sz="2700" b="1" dirty="0">
                <a:solidFill>
                  <a:srgbClr val="FFFFF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M+ 1c"/>
              </a:rPr>
              <a:t>TEL:00-0000-0000</a:t>
            </a:r>
            <a:endParaRPr sz="2700" b="1" dirty="0">
              <a:latin typeface="Yu Gothic" panose="020B0400000000000000" pitchFamily="34" charset="-128"/>
              <a:ea typeface="Yu Gothic" panose="020B0400000000000000" pitchFamily="34" charset="-128"/>
              <a:cs typeface="M+ 1c"/>
            </a:endParaRPr>
          </a:p>
        </p:txBody>
      </p:sp>
      <p:sp>
        <p:nvSpPr>
          <p:cNvPr id="13" name="object 8">
            <a:extLst>
              <a:ext uri="{FF2B5EF4-FFF2-40B4-BE49-F238E27FC236}">
                <a16:creationId xmlns:a16="http://schemas.microsoft.com/office/drawing/2014/main" id="{5B1AA60B-6056-8A45-8A36-5A608E009B66}"/>
              </a:ext>
            </a:extLst>
          </p:cNvPr>
          <p:cNvSpPr txBox="1"/>
          <p:nvPr/>
        </p:nvSpPr>
        <p:spPr>
          <a:xfrm>
            <a:off x="3733802" y="9679280"/>
            <a:ext cx="1996730" cy="450123"/>
          </a:xfrm>
          <a:prstGeom prst="rect">
            <a:avLst/>
          </a:prstGeom>
        </p:spPr>
        <p:txBody>
          <a:bodyPr vert="horz" wrap="square" lIns="0" tIns="140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10"/>
              </a:spcBef>
            </a:pPr>
            <a:r>
              <a:rPr sz="2000" b="1" dirty="0" err="1">
                <a:solidFill>
                  <a:srgbClr val="231F20"/>
                </a:solidFill>
                <a:latin typeface="M+ 1c"/>
                <a:cs typeface="M+ 1c"/>
              </a:rPr>
              <a:t>フリースペース</a:t>
            </a:r>
            <a:endParaRPr sz="2700" dirty="0">
              <a:latin typeface="M+ 1c"/>
              <a:cs typeface="M+ 1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76</Words>
  <Application>Microsoft Macintosh PowerPoint</Application>
  <PresentationFormat>ユーザー設定</PresentationFormat>
  <Paragraphs>15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M+ 1c</vt:lpstr>
      <vt:lpstr>Yu Gothic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サンプル1</dc:title>
  <cp:lastModifiedBy>春樹 富永</cp:lastModifiedBy>
  <cp:revision>1</cp:revision>
  <dcterms:created xsi:type="dcterms:W3CDTF">2019-10-23T05:52:17Z</dcterms:created>
  <dcterms:modified xsi:type="dcterms:W3CDTF">2019-10-23T05:56:22Z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2019-10-23T00:00:00Z</vt:filetime>
  </property>
  <property fmtid="{D5CDD505-2E9C-101B-9397-08002B2CF9AE}" pid="3" name="Creator">
    <vt:lpwstr>Adobe Illustrator CC 23.0 (Macintosh)</vt:lpwstr>
  </property>
  <property fmtid="{D5CDD505-2E9C-101B-9397-08002B2CF9AE}" pid="4" name="LastSaved">
    <vt:filetime>2019-10-23T00:00:00Z</vt:filetime>
  </property>
</Properties>
</file>