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7772400" cy="10909300"/>
  <p:notesSz cx="7772400" cy="10909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2"/>
    <p:restoredTop sz="94694"/>
  </p:normalViewPr>
  <p:slideViewPr>
    <p:cSldViewPr>
      <p:cViewPr>
        <p:scale>
          <a:sx n="89" d="100"/>
          <a:sy n="89" d="100"/>
        </p:scale>
        <p:origin x="1208" y="-36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46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461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961AFB-1A17-1546-8FFA-DF9BD62900F8}" type="datetimeFigureOut">
              <a:rPr kumimoji="1" lang="ja-JP" altLang="en-US" smtClean="0"/>
              <a:t>2019/10/11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574925" y="1363663"/>
            <a:ext cx="2622550" cy="36814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77875" y="5249863"/>
            <a:ext cx="6216650" cy="4295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10363200"/>
            <a:ext cx="3368675" cy="546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402138" y="10363200"/>
            <a:ext cx="3368675" cy="5461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95BEB8-83F5-8E46-AC03-79D8317E14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9735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5BEB8-83F5-8E46-AC03-79D8317E1436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7876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3406" y="3381883"/>
            <a:ext cx="6611937" cy="2290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6812" y="6109208"/>
            <a:ext cx="5445125" cy="2727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10/11/19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50" b="1" i="0">
                <a:solidFill>
                  <a:srgbClr val="BE1E2D"/>
                </a:solidFill>
                <a:latin typeface="KozGoPr6N-Heavy"/>
                <a:cs typeface="KozGoPr6N-Heavy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10/11/19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50" b="1" i="0">
                <a:solidFill>
                  <a:srgbClr val="BE1E2D"/>
                </a:solidFill>
                <a:latin typeface="KozGoPr6N-Heavy"/>
                <a:cs typeface="KozGoPr6N-Heavy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937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6056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10/11/19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50" b="1" i="0">
                <a:solidFill>
                  <a:srgbClr val="BE1E2D"/>
                </a:solidFill>
                <a:latin typeface="KozGoPr6N-Heavy"/>
                <a:cs typeface="KozGoPr6N-Heavy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10/11/19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10/11/19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"/>
            <a:ext cx="7775994" cy="10907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8474" y="2671258"/>
            <a:ext cx="5967095" cy="1642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50" b="1" i="0">
                <a:solidFill>
                  <a:srgbClr val="BE1E2D"/>
                </a:solidFill>
                <a:latin typeface="KozGoPr6N-Heavy"/>
                <a:cs typeface="KozGoPr6N-Heavy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937" y="2509139"/>
            <a:ext cx="7000875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4775" y="10145649"/>
            <a:ext cx="2489200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937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10/11/19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00700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10115" y="2704664"/>
            <a:ext cx="6352169" cy="16446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0" dirty="0">
                <a:latin typeface="Yu Gothic" panose="020B0400000000000000" pitchFamily="34" charset="-128"/>
                <a:ea typeface="Yu Gothic" panose="020B0400000000000000" pitchFamily="34" charset="-128"/>
              </a:rPr>
              <a:t>最大</a:t>
            </a:r>
            <a:r>
              <a:rPr sz="10600" spc="-60" dirty="0">
                <a:latin typeface="Yu Gothic" panose="020B0400000000000000" pitchFamily="34" charset="-128"/>
                <a:ea typeface="Yu Gothic" panose="020B0400000000000000" pitchFamily="34" charset="-128"/>
              </a:rPr>
              <a:t>5</a:t>
            </a:r>
            <a:r>
              <a:rPr sz="10600" spc="-65" dirty="0">
                <a:latin typeface="Yu Gothic" panose="020B0400000000000000" pitchFamily="34" charset="-128"/>
                <a:ea typeface="Yu Gothic" panose="020B0400000000000000" pitchFamily="34" charset="-128"/>
              </a:rPr>
              <a:t>0</a:t>
            </a:r>
            <a:r>
              <a:rPr spc="-40" dirty="0">
                <a:latin typeface="Yu Gothic" panose="020B0400000000000000" pitchFamily="34" charset="-128"/>
                <a:ea typeface="Yu Gothic" panose="020B0400000000000000" pitchFamily="34" charset="-128"/>
              </a:rPr>
              <a:t>％OFF</a:t>
            </a:r>
            <a:endParaRPr sz="106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97596" y="4099416"/>
            <a:ext cx="3804920" cy="7893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5000" b="1" spc="-45" dirty="0">
                <a:solidFill>
                  <a:srgbClr val="BE1E2D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Heavy"/>
              </a:rPr>
              <a:t>キャンペーン</a:t>
            </a:r>
            <a:endParaRPr sz="5000" b="1" dirty="0">
              <a:latin typeface="Yu Gothic" panose="020B0400000000000000" pitchFamily="34" charset="-128"/>
              <a:ea typeface="Yu Gothic" panose="020B0400000000000000" pitchFamily="34" charset="-128"/>
              <a:cs typeface="KozGoPr6N-Heavy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95078" y="9910853"/>
            <a:ext cx="2725420" cy="4933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050" b="1" spc="-15" dirty="0">
                <a:solidFill>
                  <a:srgbClr val="FFFFFF"/>
                </a:solidFill>
                <a:latin typeface="KozGoPr6N-Heavy"/>
                <a:cs typeface="KozGoPr6N-Heavy"/>
              </a:rPr>
              <a:t>店名が入ります</a:t>
            </a:r>
            <a:endParaRPr sz="3050" dirty="0">
              <a:latin typeface="KozGoPr6N-Heavy"/>
              <a:cs typeface="KozGoPr6N-Heavy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91662BD8-0115-DA47-9395-A3E3784132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9176" y="5048628"/>
            <a:ext cx="3537224" cy="4162942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BBB92C5E-43EB-D243-91C8-553A7B543E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54173">
            <a:off x="1206969" y="5390601"/>
            <a:ext cx="806773" cy="136143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CD149B8B-8D53-EF41-AF5B-DE04051D05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142544">
            <a:off x="1961157" y="4941679"/>
            <a:ext cx="806773" cy="1361430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C1014A5-ECFC-714F-B711-55A6A6435BFA}"/>
              </a:ext>
            </a:extLst>
          </p:cNvPr>
          <p:cNvSpPr txBox="1"/>
          <p:nvPr/>
        </p:nvSpPr>
        <p:spPr>
          <a:xfrm rot="20102038">
            <a:off x="1541687" y="4490371"/>
            <a:ext cx="553998" cy="20249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sz="2400" b="1">
                <a:latin typeface="Yu Gothic" panose="020B0400000000000000" pitchFamily="34" charset="-128"/>
                <a:ea typeface="Yu Gothic" panose="020B0400000000000000" pitchFamily="34" charset="-128"/>
              </a:rPr>
              <a:t>大盤振る舞い</a:t>
            </a:r>
            <a:endParaRPr kumimoji="1" lang="ja-JP" altLang="en-US" sz="2400" b="1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0EAE6666-42DA-F24D-A3A8-B9ACC6EAFA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199" y="568831"/>
            <a:ext cx="6802516" cy="227477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4659949-249C-C64F-AF70-65D5DD9442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0269" y="5454650"/>
            <a:ext cx="1224454" cy="31670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Words>10</Words>
  <Application>Microsoft Macintosh PowerPoint</Application>
  <PresentationFormat>ユーザー設定</PresentationFormat>
  <Paragraphs>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KozGoPr6N-Heavy</vt:lpstr>
      <vt:lpstr>Yu Gothic</vt:lpstr>
      <vt:lpstr>Yu Gothic</vt:lpstr>
      <vt:lpstr>Calibri</vt:lpstr>
      <vt:lpstr>Office Theme</vt:lpstr>
      <vt:lpstr>最大50％OFF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maneki_A4</dc:title>
  <cp:lastModifiedBy>春樹 富永</cp:lastModifiedBy>
  <cp:revision>5</cp:revision>
  <dcterms:created xsi:type="dcterms:W3CDTF">2019-10-10T09:28:30Z</dcterms:created>
  <dcterms:modified xsi:type="dcterms:W3CDTF">2019-10-11T04:01:42Z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2019-10-10T00:00:00Z</vt:filetime>
  </property>
  <property fmtid="{D5CDD505-2E9C-101B-9397-08002B2CF9AE}" pid="3" name="Creator">
    <vt:lpwstr>Adobe Illustrator CC 23.0 (Macintosh)</vt:lpwstr>
  </property>
  <property fmtid="{D5CDD505-2E9C-101B-9397-08002B2CF9AE}" pid="4" name="LastSaved">
    <vt:filetime>2019-10-10T00:00:00Z</vt:filetime>
  </property>
</Properties>
</file>