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68"/>
    <p:restoredTop sz="94669"/>
  </p:normalViewPr>
  <p:slideViewPr>
    <p:cSldViewPr>
      <p:cViewPr varScale="1">
        <p:scale>
          <a:sx n="74" d="100"/>
          <a:sy n="74" d="100"/>
        </p:scale>
        <p:origin x="2224" y="176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045" y="0"/>
            <a:ext cx="7772948" cy="109080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10/10/19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943C6F7-CB18-F84A-A1EA-EF3AB1441B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3890" y="344792"/>
            <a:ext cx="2164620" cy="752752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E24CF00-3634-BD43-A898-097920B845DB}"/>
              </a:ext>
            </a:extLst>
          </p:cNvPr>
          <p:cNvSpPr/>
          <p:nvPr/>
        </p:nvSpPr>
        <p:spPr>
          <a:xfrm>
            <a:off x="2590800" y="8387365"/>
            <a:ext cx="259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SALE期間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E3B51DB0-25D5-D84E-8D20-21C63D766148}"/>
              </a:ext>
            </a:extLst>
          </p:cNvPr>
          <p:cNvSpPr/>
          <p:nvPr/>
        </p:nvSpPr>
        <p:spPr>
          <a:xfrm>
            <a:off x="2286000" y="9095251"/>
            <a:ext cx="3429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1</a:t>
            </a:r>
            <a:r>
              <a:rPr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月</a:t>
            </a:r>
            <a:r>
              <a:rPr lang="en-US" altLang="ja-JP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1</a:t>
            </a:r>
            <a:r>
              <a:rPr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日</a:t>
            </a:r>
            <a:r>
              <a:rPr lang="en-US" altLang="ja-JP" sz="4000" b="1" dirty="0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~31</a:t>
            </a:r>
            <a:r>
              <a:rPr lang="ja-JP" altLang="en-US" sz="40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日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9674BB1-7AFC-CB40-8C21-F5C8151590B4}"/>
              </a:ext>
            </a:extLst>
          </p:cNvPr>
          <p:cNvSpPr/>
          <p:nvPr/>
        </p:nvSpPr>
        <p:spPr>
          <a:xfrm>
            <a:off x="3048000" y="10216407"/>
            <a:ext cx="1676400" cy="348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1600" b="1">
                <a:solidFill>
                  <a:schemeClr val="bg1"/>
                </a:solidFill>
                <a:latin typeface="Yu Gothic" panose="020B0400000000000000" pitchFamily="34" charset="-128"/>
                <a:ea typeface="Yu Gothic" panose="020B0400000000000000" pitchFamily="34" charset="-128"/>
              </a:rPr>
              <a:t>店名が入ります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12</Words>
  <Application>Microsoft Macintosh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hatuuri_A4</dc:title>
  <cp:lastModifiedBy>春樹 富永</cp:lastModifiedBy>
  <cp:revision>2</cp:revision>
  <dcterms:created xsi:type="dcterms:W3CDTF">2019-10-10T08:23:49Z</dcterms:created>
  <dcterms:modified xsi:type="dcterms:W3CDTF">2019-10-10T08:27:57Z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2019-10-10T00:00:00Z</vt:filetime>
  </property>
</Properties>
</file>