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0" userDrawn="1">
          <p15:clr>
            <a:srgbClr val="A4A3A4"/>
          </p15:clr>
        </p15:guide>
        <p15:guide id="2" pos="45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75"/>
    <p:restoredTop sz="94726"/>
  </p:normalViewPr>
  <p:slideViewPr>
    <p:cSldViewPr>
      <p:cViewPr>
        <p:scale>
          <a:sx n="70" d="100"/>
          <a:sy n="70" d="100"/>
        </p:scale>
        <p:origin x="1920" y="1352"/>
      </p:cViewPr>
      <p:guideLst>
        <p:guide orient="horz" pos="2860"/>
        <p:guide pos="45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96DD3-ABB2-6940-87EF-7294975ED067}" type="datetimeFigureOut">
              <a:rPr kumimoji="1" lang="ja-JP" altLang="en-US" smtClean="0"/>
              <a:t>2019/10/3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363663"/>
            <a:ext cx="2622550" cy="3681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77875" y="5249863"/>
            <a:ext cx="6216650" cy="429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402138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F4062-B21F-8949-B691-EC397B0453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8234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FF4062-B21F-8949-B691-EC397B04533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0287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08000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0"/>
                </a:lnTo>
                <a:lnTo>
                  <a:pt x="0" y="107993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108005"/>
                </a:moveTo>
                <a:lnTo>
                  <a:pt x="0" y="108005"/>
                </a:lnTo>
                <a:lnTo>
                  <a:pt x="0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5" h="635">
                <a:moveTo>
                  <a:pt x="108002" y="0"/>
                </a:moveTo>
                <a:lnTo>
                  <a:pt x="108002" y="10"/>
                </a:lnTo>
                <a:lnTo>
                  <a:pt x="0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667999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4" h="635">
                <a:moveTo>
                  <a:pt x="0" y="0"/>
                </a:moveTo>
                <a:lnTo>
                  <a:pt x="0" y="10"/>
                </a:lnTo>
                <a:lnTo>
                  <a:pt x="107994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7775994" cy="109080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png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75924" y="6536970"/>
            <a:ext cx="1093090" cy="20390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730"/>
              </a:spcBef>
            </a:pPr>
            <a:r>
              <a:rPr sz="12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6</a:t>
            </a:r>
            <a:r>
              <a:rPr sz="1250" b="1" spc="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品飲み放題</a:t>
            </a:r>
            <a:endParaRPr sz="4275" b="1" baseline="-6822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Gothic Pr6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7775994" cy="15667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67995" y="7837947"/>
            <a:ext cx="6847205" cy="909864"/>
          </a:xfrm>
          <a:prstGeom prst="rect">
            <a:avLst/>
          </a:prstGeom>
        </p:spPr>
        <p:txBody>
          <a:bodyPr vert="horz" wrap="square" lIns="0" tIns="230505" rIns="0" bIns="0" rtlCol="0">
            <a:spAutoFit/>
          </a:bodyPr>
          <a:lstStyle/>
          <a:p>
            <a:pPr marL="12700" algn="ctr">
              <a:spcBef>
                <a:spcPts val="1815"/>
              </a:spcBef>
            </a:pPr>
            <a:r>
              <a:rPr sz="4400" b="1" spc="20" dirty="0" err="1">
                <a:solidFill>
                  <a:schemeClr val="bg1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MinPr6N-Heavy"/>
              </a:rPr>
              <a:t>居酒屋</a:t>
            </a:r>
            <a:r>
              <a:rPr sz="4400" b="1" spc="20" dirty="0">
                <a:solidFill>
                  <a:schemeClr val="bg1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MinPr6N-Heavy"/>
              </a:rPr>
              <a:t>●●●</a:t>
            </a:r>
            <a:r>
              <a:rPr sz="4400" b="1" spc="20" dirty="0" err="1">
                <a:solidFill>
                  <a:schemeClr val="bg1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MinPr6N-Heavy"/>
              </a:rPr>
              <a:t>で決まり</a:t>
            </a:r>
            <a:r>
              <a:rPr sz="4400" b="1" spc="5" dirty="0">
                <a:solidFill>
                  <a:schemeClr val="bg1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MinPr6N-Heavy"/>
              </a:rPr>
              <a:t>!</a:t>
            </a:r>
            <a:endParaRPr sz="4400" b="1" dirty="0">
              <a:solidFill>
                <a:schemeClr val="bg1"/>
              </a:solidFill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7961" y="9952189"/>
            <a:ext cx="2170430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spc="2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ご予約はこちらから</a:t>
            </a:r>
            <a:endParaRPr sz="18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2633" y="8998726"/>
            <a:ext cx="3138767" cy="8220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386454" algn="l"/>
              </a:tabLst>
            </a:pPr>
            <a:r>
              <a:rPr sz="5250" b="1" spc="15" baseline="-22222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居酒屋</a:t>
            </a:r>
            <a:r>
              <a:rPr sz="5250" b="1" spc="15" baseline="-22222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</a:t>
            </a:r>
            <a:endParaRPr sz="31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16560" y="9890180"/>
            <a:ext cx="34986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lang="ja-JP" altLang="en-US" sz="1200" b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住所</a:t>
            </a:r>
            <a:r>
              <a:rPr lang="en-US" altLang="ja-JP" sz="12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lang="ja-JP" altLang="en-US" sz="1200" b="1" spc="-30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：</a:t>
            </a:r>
            <a:r>
              <a:rPr lang="en-US" altLang="ja-JP" sz="1200" b="1" spc="-30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  </a:t>
            </a:r>
            <a:r>
              <a:rPr lang="en-US" altLang="ja-JP" sz="12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lang="ja-JP" altLang="en-US" sz="1200" b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●●●●●●●●●●●●●●●●●●●</a:t>
            </a:r>
            <a:endParaRPr lang="ja-JP" altLang="en-US" sz="12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BAB7E296-D388-7243-8E31-D3899377F4E2}"/>
              </a:ext>
            </a:extLst>
          </p:cNvPr>
          <p:cNvSpPr txBox="1"/>
          <p:nvPr/>
        </p:nvSpPr>
        <p:spPr>
          <a:xfrm>
            <a:off x="442633" y="5127794"/>
            <a:ext cx="2090420" cy="4270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700" b="1" spc="-1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●●●</a:t>
            </a:r>
            <a:r>
              <a:rPr sz="2700" b="1" spc="-10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コース</a:t>
            </a:r>
            <a:endParaRPr sz="4275" b="1" baseline="-6822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Gothic Pr6N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810A1D21-2453-234C-9752-AFA700307221}"/>
              </a:ext>
            </a:extLst>
          </p:cNvPr>
          <p:cNvSpPr txBox="1"/>
          <p:nvPr/>
        </p:nvSpPr>
        <p:spPr>
          <a:xfrm>
            <a:off x="318069" y="5781426"/>
            <a:ext cx="2290322" cy="33727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205"/>
              </a:spcBef>
            </a:pP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   </a:t>
            </a:r>
            <a:r>
              <a:rPr sz="850" b="1" spc="8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 </a:t>
            </a: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   </a:t>
            </a:r>
            <a:r>
              <a:rPr sz="850" b="1" spc="8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 </a:t>
            </a: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   </a:t>
            </a:r>
            <a:r>
              <a:rPr sz="850" b="1" spc="8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 </a:t>
            </a: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</a:t>
            </a:r>
            <a:endParaRPr sz="8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Gothic Pr6N"/>
            </a:endParaRPr>
          </a:p>
          <a:p>
            <a:pPr marL="24765">
              <a:lnSpc>
                <a:spcPct val="100000"/>
              </a:lnSpc>
              <a:spcBef>
                <a:spcPts val="470"/>
              </a:spcBef>
            </a:pP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   </a:t>
            </a:r>
            <a:r>
              <a:rPr sz="850" b="1" spc="8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 </a:t>
            </a: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   </a:t>
            </a:r>
            <a:r>
              <a:rPr sz="850" b="1" spc="8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 </a:t>
            </a: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   </a:t>
            </a:r>
            <a:r>
              <a:rPr sz="850" b="1" spc="8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 </a:t>
            </a: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</a:t>
            </a:r>
            <a:r>
              <a:rPr sz="850" b="1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料理名</a:t>
            </a:r>
            <a:endParaRPr sz="8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Gothic Pr6N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2026DA23-F696-134B-998E-621ABD94C29D}"/>
              </a:ext>
            </a:extLst>
          </p:cNvPr>
          <p:cNvSpPr txBox="1"/>
          <p:nvPr/>
        </p:nvSpPr>
        <p:spPr>
          <a:xfrm>
            <a:off x="6145823" y="6345290"/>
            <a:ext cx="1155591" cy="45012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730"/>
              </a:spcBef>
            </a:pPr>
            <a:r>
              <a:rPr sz="3300" b="1" spc="-37" baseline="-757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¥</a:t>
            </a:r>
            <a:r>
              <a:rPr sz="4275" b="1" spc="-37" baseline="-6822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5</a:t>
            </a:r>
            <a:r>
              <a:rPr sz="3300" b="1" spc="-37" baseline="-6313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,</a:t>
            </a:r>
            <a:r>
              <a:rPr sz="4275" b="1" spc="-37" baseline="-6822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000</a:t>
            </a:r>
            <a:endParaRPr sz="4275" b="1" baseline="-6822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Gothic Pr6N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6EE5921B-6FBD-1E4C-A856-4B154DF5121C}"/>
              </a:ext>
            </a:extLst>
          </p:cNvPr>
          <p:cNvSpPr txBox="1"/>
          <p:nvPr/>
        </p:nvSpPr>
        <p:spPr>
          <a:xfrm>
            <a:off x="5172894" y="5127794"/>
            <a:ext cx="2090420" cy="4270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700" b="1" spc="-1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●●●</a:t>
            </a:r>
            <a:r>
              <a:rPr sz="2700" b="1" spc="-10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コース</a:t>
            </a:r>
            <a:endParaRPr sz="4275" b="1" baseline="-6822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Gothic Pr6N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30796A88-47E6-C440-A821-99AE7ACFC1EF}"/>
              </a:ext>
            </a:extLst>
          </p:cNvPr>
          <p:cNvSpPr txBox="1"/>
          <p:nvPr/>
        </p:nvSpPr>
        <p:spPr>
          <a:xfrm>
            <a:off x="5048330" y="5781426"/>
            <a:ext cx="2290322" cy="33727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205"/>
              </a:spcBef>
            </a:pP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   </a:t>
            </a:r>
            <a:r>
              <a:rPr sz="850" b="1" spc="8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 </a:t>
            </a: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   </a:t>
            </a:r>
            <a:r>
              <a:rPr sz="850" b="1" spc="8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 </a:t>
            </a: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   </a:t>
            </a:r>
            <a:r>
              <a:rPr sz="850" b="1" spc="8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 </a:t>
            </a: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</a:t>
            </a:r>
            <a:endParaRPr sz="8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Gothic Pr6N"/>
            </a:endParaRPr>
          </a:p>
          <a:p>
            <a:pPr marL="24765">
              <a:lnSpc>
                <a:spcPct val="100000"/>
              </a:lnSpc>
              <a:spcBef>
                <a:spcPts val="470"/>
              </a:spcBef>
            </a:pP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   </a:t>
            </a:r>
            <a:r>
              <a:rPr sz="850" b="1" spc="8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 </a:t>
            </a: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   </a:t>
            </a:r>
            <a:r>
              <a:rPr sz="850" b="1" spc="8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 </a:t>
            </a: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●料理名   </a:t>
            </a:r>
            <a:r>
              <a:rPr sz="850" b="1" spc="8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 </a:t>
            </a:r>
            <a:r>
              <a:rPr sz="8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●</a:t>
            </a:r>
            <a:r>
              <a:rPr sz="850" b="1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料理名</a:t>
            </a:r>
            <a:endParaRPr sz="8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Gothic Pr6N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:a16="http://schemas.microsoft.com/office/drawing/2014/main" id="{E9CFDD64-DE0D-3143-93AA-319E942CE024}"/>
              </a:ext>
            </a:extLst>
          </p:cNvPr>
          <p:cNvSpPr txBox="1"/>
          <p:nvPr/>
        </p:nvSpPr>
        <p:spPr>
          <a:xfrm>
            <a:off x="3816560" y="10151792"/>
            <a:ext cx="3340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Mail :</a:t>
            </a:r>
            <a:r>
              <a:rPr sz="1200" b="1" spc="-1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2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●●●●●●●●●●●●@.</a:t>
            </a:r>
            <a:r>
              <a:rPr sz="1200" b="1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co.j</a:t>
            </a:r>
            <a:r>
              <a:rPr lang="en-US" sz="1200" b="1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p</a:t>
            </a:r>
            <a:endParaRPr sz="12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10CF7793-892F-9040-B2CF-B1D2EAA49A89}"/>
              </a:ext>
            </a:extLst>
          </p:cNvPr>
          <p:cNvSpPr txBox="1"/>
          <p:nvPr/>
        </p:nvSpPr>
        <p:spPr>
          <a:xfrm>
            <a:off x="375324" y="6536970"/>
            <a:ext cx="1093090" cy="20390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730"/>
              </a:spcBef>
            </a:pPr>
            <a:r>
              <a:rPr sz="12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6</a:t>
            </a:r>
            <a:r>
              <a:rPr sz="1250" b="1" spc="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品飲み放題</a:t>
            </a:r>
            <a:endParaRPr sz="4275" b="1" baseline="-6822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Gothic Pr6N"/>
            </a:endParaRPr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4E5709D7-4C54-534A-901D-9A8BDA14270D}"/>
              </a:ext>
            </a:extLst>
          </p:cNvPr>
          <p:cNvSpPr txBox="1"/>
          <p:nvPr/>
        </p:nvSpPr>
        <p:spPr>
          <a:xfrm>
            <a:off x="1345223" y="6345290"/>
            <a:ext cx="1155591" cy="45012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730"/>
              </a:spcBef>
            </a:pPr>
            <a:r>
              <a:rPr sz="3300" b="1" spc="-37" baseline="-757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¥</a:t>
            </a:r>
            <a:r>
              <a:rPr sz="4275" b="1" spc="-37" baseline="-6822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5</a:t>
            </a:r>
            <a:r>
              <a:rPr sz="3300" b="1" spc="-37" baseline="-6313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,</a:t>
            </a:r>
            <a:r>
              <a:rPr sz="4275" b="1" spc="-37" baseline="-6822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Gothic Pr6N"/>
              </a:rPr>
              <a:t>000</a:t>
            </a:r>
            <a:endParaRPr sz="4275" b="1" baseline="-6822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Gothic Pr6N"/>
            </a:endParaRPr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id="{13705E62-6E4E-FD41-9600-5C5B4D2209AF}"/>
              </a:ext>
            </a:extLst>
          </p:cNvPr>
          <p:cNvSpPr txBox="1"/>
          <p:nvPr/>
        </p:nvSpPr>
        <p:spPr>
          <a:xfrm>
            <a:off x="3825375" y="9334898"/>
            <a:ext cx="3504392" cy="4911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386454" algn="l"/>
              </a:tabLst>
            </a:pPr>
            <a:r>
              <a:rPr sz="3100" b="1" spc="-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TEL</a:t>
            </a:r>
            <a:r>
              <a:rPr sz="4650" b="1" spc="-7" baseline="3584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:</a:t>
            </a:r>
            <a:r>
              <a:rPr sz="3100" b="1" spc="-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00</a:t>
            </a:r>
            <a:r>
              <a:rPr sz="4650" b="1" spc="-7" baseline="3584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-</a:t>
            </a:r>
            <a:r>
              <a:rPr sz="3100" b="1" spc="-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0000</a:t>
            </a:r>
            <a:r>
              <a:rPr sz="4650" b="1" spc="-7" baseline="3584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-</a:t>
            </a:r>
            <a:r>
              <a:rPr sz="3100" b="1" spc="-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0000</a:t>
            </a:r>
            <a:endParaRPr sz="31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29" name="object 5">
            <a:extLst>
              <a:ext uri="{FF2B5EF4-FFF2-40B4-BE49-F238E27FC236}">
                <a16:creationId xmlns:a16="http://schemas.microsoft.com/office/drawing/2014/main" id="{BC21220D-95B4-D048-AEAF-688ECF724EEA}"/>
              </a:ext>
            </a:extLst>
          </p:cNvPr>
          <p:cNvSpPr txBox="1"/>
          <p:nvPr/>
        </p:nvSpPr>
        <p:spPr>
          <a:xfrm>
            <a:off x="467995" y="7144467"/>
            <a:ext cx="6847205" cy="909864"/>
          </a:xfrm>
          <a:prstGeom prst="rect">
            <a:avLst/>
          </a:prstGeom>
        </p:spPr>
        <p:txBody>
          <a:bodyPr vert="horz" wrap="square" lIns="0" tIns="230505" rIns="0" bIns="0" rtlCol="0">
            <a:spAutoFit/>
          </a:bodyPr>
          <a:lstStyle/>
          <a:p>
            <a:pPr marL="12700" algn="ctr">
              <a:spcBef>
                <a:spcPts val="1815"/>
              </a:spcBef>
            </a:pPr>
            <a:r>
              <a:rPr sz="4400" b="1" spc="20" dirty="0" err="1">
                <a:solidFill>
                  <a:schemeClr val="bg1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MinPr6N-Heavy"/>
              </a:rPr>
              <a:t>今年の締めくくりは</a:t>
            </a:r>
            <a:endParaRPr lang="en-US" altLang="ja-JP" sz="4400" b="1" spc="20" dirty="0">
              <a:solidFill>
                <a:schemeClr val="bg1"/>
              </a:solidFill>
              <a:latin typeface="Yu Mincho Demibold" panose="02020400000000000000" pitchFamily="18" charset="-128"/>
              <a:ea typeface="Yu Mincho Demibold" panose="02020400000000000000" pitchFamily="18" charset="-128"/>
              <a:cs typeface="KozMinPr6N-Heavy"/>
            </a:endParaRP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7D8F35CA-D292-DF46-A751-D361775F7E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08418" y="-775213"/>
            <a:ext cx="8823887" cy="5903007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07EDC7B4-490C-0248-9B76-D5E8BDD98F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3502"/>
            <a:ext cx="7772400" cy="17907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6ECC799D-CB4F-FB41-9C27-72001BE22F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0310" y="378856"/>
            <a:ext cx="2420334" cy="6765611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357F37E5-19FF-194F-BF32-AE23448274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695484">
            <a:off x="5147476" y="701271"/>
            <a:ext cx="1269046" cy="1269046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424D312F-2DC0-5C47-BFC0-97E843B939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306152">
            <a:off x="6045334" y="1778976"/>
            <a:ext cx="1375127" cy="1375127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3CF27BC3-C677-414C-A45E-F7EC2C64DF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293619" flipH="1">
            <a:off x="5060644" y="2401196"/>
            <a:ext cx="709925" cy="709925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4A0AE959-B36D-414C-8658-D63DE40DFF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196285">
            <a:off x="767414" y="584416"/>
            <a:ext cx="1745895" cy="1745895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611E3CBF-CC14-4349-AC13-32E4939629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41271">
            <a:off x="2054074" y="2335325"/>
            <a:ext cx="957956" cy="957956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CB0B36F3-0F72-6947-B37D-698A30018F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306152">
            <a:off x="350395" y="2418003"/>
            <a:ext cx="1431939" cy="1431939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87B05250-349C-D04D-BA2C-4C7D704155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196285">
            <a:off x="5571578" y="3223735"/>
            <a:ext cx="990729" cy="990729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01EF0706-714C-AB45-9864-C2941E22DB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293619" flipH="1">
            <a:off x="1897132" y="3695795"/>
            <a:ext cx="586226" cy="5862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9977</TotalTime>
  <Words>89</Words>
  <Application>Microsoft Macintosh PowerPoint</Application>
  <PresentationFormat>ユーザー設定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Yu Mincho Demibold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bounenkai_A4</dc:title>
  <cp:lastModifiedBy>春樹 富永</cp:lastModifiedBy>
  <cp:revision>7</cp:revision>
  <dcterms:created xsi:type="dcterms:W3CDTF">2019-10-03T09:23:23Z</dcterms:created>
  <dcterms:modified xsi:type="dcterms:W3CDTF">2019-10-10T07:40:37Z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2019-10-03T00:00:00Z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2019-10-03T00:00:00Z</vt:filetime>
  </property>
</Properties>
</file>