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8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73" d="100"/>
          <a:sy n="73" d="100"/>
        </p:scale>
        <p:origin x="3520" y="208"/>
      </p:cViewPr>
      <p:guideLst>
        <p:guide orient="horz" pos="2908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94" y="317474"/>
            <a:ext cx="7458709" cy="10273030"/>
          </a:xfrm>
          <a:custGeom>
            <a:avLst/>
            <a:gdLst/>
            <a:ahLst/>
            <a:cxnLst/>
            <a:rect l="l" t="t" r="r" b="b"/>
            <a:pathLst>
              <a:path w="7458709" h="10273030">
                <a:moveTo>
                  <a:pt x="0" y="10273030"/>
                </a:moveTo>
                <a:lnTo>
                  <a:pt x="7458506" y="10273030"/>
                </a:lnTo>
                <a:lnTo>
                  <a:pt x="7458506" y="0"/>
                </a:lnTo>
                <a:lnTo>
                  <a:pt x="0" y="0"/>
                </a:lnTo>
                <a:lnTo>
                  <a:pt x="0" y="10273030"/>
                </a:lnTo>
                <a:close/>
              </a:path>
            </a:pathLst>
          </a:custGeom>
          <a:solidFill>
            <a:srgbClr val="FEEF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594" y="12"/>
            <a:ext cx="7768399" cy="107271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594" y="9709609"/>
            <a:ext cx="7768399" cy="11047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594" y="10590504"/>
            <a:ext cx="7768590" cy="317500"/>
          </a:xfrm>
          <a:custGeom>
            <a:avLst/>
            <a:gdLst/>
            <a:ahLst/>
            <a:cxnLst/>
            <a:rect l="l" t="t" r="r" b="b"/>
            <a:pathLst>
              <a:path w="7768590" h="317500">
                <a:moveTo>
                  <a:pt x="0" y="317500"/>
                </a:moveTo>
                <a:lnTo>
                  <a:pt x="7768399" y="317500"/>
                </a:lnTo>
                <a:lnTo>
                  <a:pt x="7768399" y="0"/>
                </a:lnTo>
                <a:lnTo>
                  <a:pt x="0" y="0"/>
                </a:lnTo>
                <a:lnTo>
                  <a:pt x="0" y="317500"/>
                </a:lnTo>
                <a:close/>
              </a:path>
            </a:pathLst>
          </a:custGeom>
          <a:solidFill>
            <a:srgbClr val="0083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7594" y="317474"/>
            <a:ext cx="318135" cy="10273030"/>
          </a:xfrm>
          <a:custGeom>
            <a:avLst/>
            <a:gdLst/>
            <a:ahLst/>
            <a:cxnLst/>
            <a:rect l="l" t="t" r="r" b="b"/>
            <a:pathLst>
              <a:path w="318135" h="10273030">
                <a:moveTo>
                  <a:pt x="0" y="10273030"/>
                </a:moveTo>
                <a:lnTo>
                  <a:pt x="317512" y="10273030"/>
                </a:lnTo>
                <a:lnTo>
                  <a:pt x="317512" y="0"/>
                </a:lnTo>
                <a:lnTo>
                  <a:pt x="0" y="0"/>
                </a:lnTo>
                <a:lnTo>
                  <a:pt x="0" y="10273030"/>
                </a:lnTo>
                <a:close/>
              </a:path>
            </a:pathLst>
          </a:custGeom>
          <a:solidFill>
            <a:srgbClr val="0083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7594" y="0"/>
            <a:ext cx="7768590" cy="317500"/>
          </a:xfrm>
          <a:custGeom>
            <a:avLst/>
            <a:gdLst/>
            <a:ahLst/>
            <a:cxnLst/>
            <a:rect l="l" t="t" r="r" b="b"/>
            <a:pathLst>
              <a:path w="7768590" h="317500">
                <a:moveTo>
                  <a:pt x="0" y="317500"/>
                </a:moveTo>
                <a:lnTo>
                  <a:pt x="7768399" y="317500"/>
                </a:lnTo>
                <a:lnTo>
                  <a:pt x="7768399" y="0"/>
                </a:lnTo>
                <a:lnTo>
                  <a:pt x="0" y="0"/>
                </a:lnTo>
                <a:lnTo>
                  <a:pt x="0" y="317500"/>
                </a:lnTo>
                <a:close/>
              </a:path>
            </a:pathLst>
          </a:custGeom>
          <a:solidFill>
            <a:srgbClr val="0083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7466101" y="317500"/>
            <a:ext cx="310515" cy="10273030"/>
          </a:xfrm>
          <a:custGeom>
            <a:avLst/>
            <a:gdLst/>
            <a:ahLst/>
            <a:cxnLst/>
            <a:rect l="l" t="t" r="r" b="b"/>
            <a:pathLst>
              <a:path w="310515" h="10273030">
                <a:moveTo>
                  <a:pt x="309892" y="0"/>
                </a:moveTo>
                <a:lnTo>
                  <a:pt x="0" y="0"/>
                </a:lnTo>
                <a:lnTo>
                  <a:pt x="0" y="10273004"/>
                </a:lnTo>
                <a:lnTo>
                  <a:pt x="309892" y="10273004"/>
                </a:lnTo>
                <a:lnTo>
                  <a:pt x="309892" y="0"/>
                </a:lnTo>
                <a:close/>
              </a:path>
            </a:pathLst>
          </a:custGeom>
          <a:solidFill>
            <a:srgbClr val="0083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937" y="436372"/>
            <a:ext cx="7000875" cy="1745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A1038A7-F8BB-D848-AE43-4289AFA2CB55}"/>
              </a:ext>
            </a:extLst>
          </p:cNvPr>
          <p:cNvSpPr txBox="1"/>
          <p:nvPr/>
        </p:nvSpPr>
        <p:spPr>
          <a:xfrm>
            <a:off x="653950" y="6689508"/>
            <a:ext cx="870050" cy="141481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755"/>
              </a:spcBef>
            </a:pP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【</a:t>
            </a:r>
            <a:r>
              <a:rPr sz="1550" b="1" spc="35" dirty="0" err="1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開演</a:t>
            </a:r>
            <a:r>
              <a:rPr sz="1550" b="1" spc="29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】</a:t>
            </a: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【</a:t>
            </a:r>
            <a:r>
              <a:rPr sz="1550" b="1" spc="35" dirty="0" err="1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場所</a:t>
            </a:r>
            <a:r>
              <a:rPr lang="en-US" altLang="ja-JP" sz="1550" b="1" spc="29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】</a:t>
            </a: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【</a:t>
            </a:r>
            <a:r>
              <a:rPr sz="1550" b="1" spc="35" dirty="0" err="1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料金</a:t>
            </a:r>
            <a:r>
              <a:rPr sz="1550" b="1" spc="29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】</a:t>
            </a: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【</a:t>
            </a:r>
            <a:r>
              <a:rPr sz="1550" b="1" spc="35" dirty="0" err="1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主催</a:t>
            </a:r>
            <a:r>
              <a:rPr sz="1550" b="1" spc="29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】</a:t>
            </a:r>
            <a:endParaRPr sz="155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AF4B782D-89AC-5748-BE57-2E468046353B}"/>
              </a:ext>
            </a:extLst>
          </p:cNvPr>
          <p:cNvSpPr txBox="1"/>
          <p:nvPr/>
        </p:nvSpPr>
        <p:spPr>
          <a:xfrm>
            <a:off x="754608" y="4617620"/>
            <a:ext cx="4765040" cy="978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8900"/>
              </a:lnSpc>
              <a:spcBef>
                <a:spcPts val="100"/>
              </a:spcBef>
            </a:pPr>
            <a:r>
              <a:rPr sz="900" b="1" spc="2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ここにイベントの詳細が入りま</a:t>
            </a:r>
            <a:r>
              <a:rPr sz="9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す。</a:t>
            </a:r>
            <a:r>
              <a:rPr sz="900" b="1" spc="2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ここにイベントの詳細が入りま</a:t>
            </a:r>
            <a:r>
              <a:rPr sz="9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す。</a:t>
            </a:r>
            <a:r>
              <a:rPr sz="900" b="1" spc="2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ここにイベントの </a:t>
            </a:r>
            <a:r>
              <a:rPr sz="90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詳細が入りま</a:t>
            </a:r>
            <a:r>
              <a:rPr sz="9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す。</a:t>
            </a:r>
            <a:r>
              <a:rPr sz="90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ここにイベントの詳細が入りま</a:t>
            </a:r>
            <a:r>
              <a:rPr sz="9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す。</a:t>
            </a:r>
            <a:r>
              <a:rPr sz="90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ここにイベントの詳細が入りま</a:t>
            </a:r>
            <a:r>
              <a:rPr sz="9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す。 </a:t>
            </a:r>
            <a:r>
              <a:rPr sz="900" b="1" spc="2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ここにイベントの詳細が入りま</a:t>
            </a:r>
            <a:r>
              <a:rPr sz="9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す。</a:t>
            </a:r>
            <a:r>
              <a:rPr sz="900" b="1" spc="2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ここにイベントの詳細が入りま</a:t>
            </a:r>
            <a:r>
              <a:rPr sz="9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す。</a:t>
            </a:r>
            <a:r>
              <a:rPr sz="900" b="1" spc="2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ここにイベントの </a:t>
            </a:r>
            <a:r>
              <a:rPr sz="90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詳細が入りま</a:t>
            </a:r>
            <a:r>
              <a:rPr sz="9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す。</a:t>
            </a:r>
            <a:r>
              <a:rPr sz="90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ここにイベントの詳細が入りま</a:t>
            </a:r>
            <a:r>
              <a:rPr sz="9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す。</a:t>
            </a:r>
            <a:r>
              <a:rPr sz="90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ここにイベントの詳細が入りま</a:t>
            </a:r>
            <a:r>
              <a:rPr sz="9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す。 ここにイベントの詳細が入ります。ここにイベントの詳細が入ります。</a:t>
            </a:r>
            <a:endParaRPr sz="9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B9FEE813-604C-F74C-9D1A-C4C686C2E499}"/>
              </a:ext>
            </a:extLst>
          </p:cNvPr>
          <p:cNvSpPr txBox="1"/>
          <p:nvPr/>
        </p:nvSpPr>
        <p:spPr>
          <a:xfrm>
            <a:off x="1223485" y="8346699"/>
            <a:ext cx="3068955" cy="215444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40"/>
              </a:spcBef>
            </a:pPr>
            <a:r>
              <a:rPr sz="12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○○○</a:t>
            </a:r>
            <a:r>
              <a:rPr sz="1200" b="1" dirty="0" err="1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実行委員会</a:t>
            </a:r>
            <a:endParaRPr sz="12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62BB12B-3BAD-0A4F-95B8-B2602AF2000A}"/>
              </a:ext>
            </a:extLst>
          </p:cNvPr>
          <p:cNvSpPr/>
          <p:nvPr/>
        </p:nvSpPr>
        <p:spPr>
          <a:xfrm>
            <a:off x="805395" y="8389238"/>
            <a:ext cx="278765" cy="1084027"/>
          </a:xfrm>
          <a:custGeom>
            <a:avLst/>
            <a:gdLst/>
            <a:ahLst/>
            <a:cxnLst/>
            <a:rect l="l" t="t" r="r" b="b"/>
            <a:pathLst>
              <a:path w="278765" h="1040129">
                <a:moveTo>
                  <a:pt x="278739" y="1040028"/>
                </a:moveTo>
                <a:lnTo>
                  <a:pt x="0" y="1040028"/>
                </a:lnTo>
                <a:lnTo>
                  <a:pt x="0" y="0"/>
                </a:lnTo>
                <a:lnTo>
                  <a:pt x="278739" y="0"/>
                </a:lnTo>
                <a:lnTo>
                  <a:pt x="278739" y="1040028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C92F635-B398-5743-9B2D-F9E01F94E56B}"/>
              </a:ext>
            </a:extLst>
          </p:cNvPr>
          <p:cNvSpPr txBox="1"/>
          <p:nvPr/>
        </p:nvSpPr>
        <p:spPr>
          <a:xfrm>
            <a:off x="832306" y="8555361"/>
            <a:ext cx="158890" cy="774954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400" b="1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お問合せ</a:t>
            </a:r>
            <a:endParaRPr sz="14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12BF2AC-FA32-CC48-A2E5-F398559B0CD5}"/>
              </a:ext>
            </a:extLst>
          </p:cNvPr>
          <p:cNvSpPr txBox="1"/>
          <p:nvPr/>
        </p:nvSpPr>
        <p:spPr>
          <a:xfrm>
            <a:off x="675233" y="5725462"/>
            <a:ext cx="4923790" cy="8008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125"/>
              </a:spcBef>
            </a:pPr>
            <a:r>
              <a:rPr sz="5100" b="1" spc="40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2020</a:t>
            </a:r>
            <a:r>
              <a:rPr sz="3850" b="1" spc="-70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年</a:t>
            </a:r>
            <a:r>
              <a:rPr sz="5100" b="1" spc="-70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1</a:t>
            </a:r>
            <a:r>
              <a:rPr sz="3850" b="1" spc="-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月</a:t>
            </a:r>
            <a:r>
              <a:rPr sz="5100" b="1" spc="-140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24</a:t>
            </a:r>
            <a:r>
              <a:rPr sz="3850" b="1" spc="-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日</a:t>
            </a:r>
            <a:r>
              <a:rPr sz="345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(</a:t>
            </a:r>
            <a:r>
              <a:rPr sz="3450" b="1" spc="10" dirty="0" err="1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金</a:t>
            </a:r>
            <a:r>
              <a:rPr sz="345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)</a:t>
            </a:r>
            <a:endParaRPr sz="155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B72C2FBD-5C3D-3C44-8AD2-BAE1669DC210}"/>
              </a:ext>
            </a:extLst>
          </p:cNvPr>
          <p:cNvSpPr txBox="1"/>
          <p:nvPr/>
        </p:nvSpPr>
        <p:spPr>
          <a:xfrm>
            <a:off x="1223485" y="8922958"/>
            <a:ext cx="3068955" cy="215444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2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〒000-0000</a:t>
            </a:r>
            <a:r>
              <a:rPr sz="1200" b="1" spc="-80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2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○○○県○○市○○○町○○○</a:t>
            </a:r>
            <a:endParaRPr sz="12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39DEEC3-73C8-2F49-86E8-B2FCA17DFD11}"/>
              </a:ext>
            </a:extLst>
          </p:cNvPr>
          <p:cNvSpPr txBox="1"/>
          <p:nvPr/>
        </p:nvSpPr>
        <p:spPr>
          <a:xfrm>
            <a:off x="1223485" y="8555361"/>
            <a:ext cx="3068955" cy="353943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45"/>
              </a:spcBef>
            </a:pPr>
            <a:r>
              <a:rPr sz="2400" b="1" baseline="6944" dirty="0" err="1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電話番号</a:t>
            </a:r>
            <a:r>
              <a:rPr sz="2400" b="1" spc="165" baseline="6944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21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00-000-0000</a:t>
            </a:r>
            <a:endParaRPr sz="12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125C198-497E-F944-9BEC-0F772364F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869" y="9201455"/>
            <a:ext cx="3235318" cy="277313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D9A17E-9BE5-8142-9849-8F504BA89BD8}"/>
              </a:ext>
            </a:extLst>
          </p:cNvPr>
          <p:cNvSpPr txBox="1"/>
          <p:nvPr/>
        </p:nvSpPr>
        <p:spPr>
          <a:xfrm>
            <a:off x="1247869" y="9196267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chemeClr val="tx1">
                    <a:lumMod val="85000"/>
                    <a:lumOff val="15000"/>
                  </a:schemeClr>
                </a:solidFill>
              </a:rPr>
              <a:t>ここに検索ワードが入ります</a:t>
            </a: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164A9B46-F732-124D-A4A7-C652D3F6448D}"/>
              </a:ext>
            </a:extLst>
          </p:cNvPr>
          <p:cNvSpPr txBox="1"/>
          <p:nvPr/>
        </p:nvSpPr>
        <p:spPr>
          <a:xfrm>
            <a:off x="1424305" y="6778317"/>
            <a:ext cx="3833495" cy="131638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5"/>
              </a:spcBef>
            </a:pPr>
            <a:r>
              <a:rPr sz="1550" b="1" spc="1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00:00</a:t>
            </a:r>
            <a:r>
              <a:rPr sz="1550" b="1" spc="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550" b="1" spc="10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(</a:t>
            </a: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開場</a:t>
            </a:r>
            <a:r>
              <a:rPr sz="1550" b="1" spc="10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550" b="1" spc="1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00:00)</a:t>
            </a:r>
            <a:endParaRPr sz="155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  <a:tabLst>
                <a:tab pos="2461895" algn="l"/>
              </a:tabLst>
            </a:pP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○○○○</a:t>
            </a:r>
            <a:r>
              <a:rPr sz="1550" b="1" spc="35" dirty="0" err="1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ホ</a:t>
            </a: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ー</a:t>
            </a:r>
            <a:r>
              <a:rPr lang="ja-JP" altLang="en-US" sz="1550" b="1" spc="35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ル</a:t>
            </a:r>
            <a:r>
              <a:rPr sz="1550" b="1" spc="2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○F</a:t>
            </a:r>
            <a:r>
              <a:rPr sz="1550" b="1" spc="-20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550" b="1" spc="2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(○○</a:t>
            </a: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駅から徒歩○分</a:t>
            </a:r>
            <a:r>
              <a:rPr sz="1550" b="1" spc="10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)</a:t>
            </a:r>
            <a:endParaRPr sz="155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550" b="1" spc="35" dirty="0" err="1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大人</a:t>
            </a:r>
            <a:r>
              <a:rPr sz="1550" b="1" spc="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550" b="1" spc="20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2000</a:t>
            </a: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円</a:t>
            </a:r>
            <a:r>
              <a:rPr sz="1550" b="1" spc="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子供</a:t>
            </a:r>
            <a:r>
              <a:rPr sz="1550" b="1" spc="10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無料</a:t>
            </a:r>
            <a:endParaRPr sz="155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○○○実行委員会</a:t>
            </a:r>
            <a:r>
              <a:rPr sz="1550" b="1" spc="-36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</a:t>
            </a: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○○○協会</a:t>
            </a:r>
            <a:endParaRPr sz="155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EDD3BE3E-0250-A243-B4C7-865809197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6896" y="8045450"/>
            <a:ext cx="2489200" cy="1663700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F9C1102-5A7F-424D-A5B3-795298F0A0A8}"/>
              </a:ext>
            </a:extLst>
          </p:cNvPr>
          <p:cNvSpPr txBox="1"/>
          <p:nvPr/>
        </p:nvSpPr>
        <p:spPr>
          <a:xfrm>
            <a:off x="6253348" y="1493688"/>
            <a:ext cx="923330" cy="624786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4800" b="1">
                <a:solidFill>
                  <a:schemeClr val="tx1">
                    <a:lumMod val="75000"/>
                    <a:lumOff val="25000"/>
                  </a:schemeClr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イベント名が入ります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FD57FEF-FEFB-6B4B-8742-A73505E5919E}"/>
              </a:ext>
            </a:extLst>
          </p:cNvPr>
          <p:cNvSpPr txBox="1"/>
          <p:nvPr/>
        </p:nvSpPr>
        <p:spPr>
          <a:xfrm>
            <a:off x="5797046" y="2089168"/>
            <a:ext cx="615553" cy="440120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サブタイトルが入ります。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378C420F-462A-9C41-A999-5A6A487720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608" y="6508446"/>
            <a:ext cx="4914900" cy="381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E147C8C4-AEFC-604B-96E5-E485EF4BEB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722" y="1060450"/>
            <a:ext cx="5219700" cy="3479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99</Words>
  <Application>Microsoft Macintosh PowerPoint</Application>
  <PresentationFormat>ユーザー設定</PresentationFormat>
  <Paragraphs>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Yu Mincho Demibold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A4_青</dc:title>
  <cp:lastModifiedBy>春樹 富永</cp:lastModifiedBy>
  <cp:revision>3</cp:revision>
  <dcterms:created xsi:type="dcterms:W3CDTF">2019-09-13T09:34:10Z</dcterms:created>
  <dcterms:modified xsi:type="dcterms:W3CDTF">2019-10-01T03:57:25Z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2019-09-13T00:00:00Z</vt:filetime>
  </property>
  <property fmtid="{D5CDD505-2E9C-101B-9397-08002B2CF9AE}" pid="3" name="Creator">
    <vt:lpwstr>Adobe Illustrator CC 23.0 (Macintosh)</vt:lpwstr>
  </property>
  <property fmtid="{D5CDD505-2E9C-101B-9397-08002B2CF9AE}" pid="4" name="LastSaved">
    <vt:filetime>2019-09-13T00:00:00Z</vt:filetime>
  </property>
</Properties>
</file>