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8" userDrawn="1">
          <p15:clr>
            <a:srgbClr val="A4A3A4"/>
          </p15:clr>
        </p15:guide>
        <p15:guide id="2" pos="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3" d="100"/>
          <a:sy n="73" d="100"/>
        </p:scale>
        <p:origin x="3520" y="208"/>
      </p:cViewPr>
      <p:guideLst>
        <p:guide orient="horz" pos="2908"/>
        <p:guide pos="4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45" y="0"/>
            <a:ext cx="7772948" cy="10908004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950" y="6689508"/>
            <a:ext cx="870050" cy="141481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755"/>
              </a:spcBef>
            </a:pP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開演</a:t>
            </a:r>
            <a:r>
              <a:rPr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場所</a:t>
            </a:r>
            <a:r>
              <a:rPr lang="en-US" altLang="ja-JP"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料金</a:t>
            </a:r>
            <a:r>
              <a:rPr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【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主催</a:t>
            </a:r>
            <a:r>
              <a:rPr sz="1550" b="1" spc="29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】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4608" y="4617620"/>
            <a:ext cx="4765040" cy="97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900"/>
              </a:lnSpc>
              <a:spcBef>
                <a:spcPts val="100"/>
              </a:spcBef>
            </a:pP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 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 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 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</a:t>
            </a:r>
            <a:r>
              <a:rPr sz="90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ここにイベントの詳細が入りま</a:t>
            </a:r>
            <a:r>
              <a:rPr sz="9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す。 ここにイベントの詳細が入ります。ここにイベントの詳細が入ります。</a:t>
            </a:r>
            <a:endParaRPr sz="9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3485" y="8346699"/>
            <a:ext cx="3068955" cy="2154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40"/>
              </a:spcBef>
            </a:pPr>
            <a:r>
              <a:rPr sz="12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</a:t>
            </a:r>
            <a:r>
              <a:rPr sz="1200" b="1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実行委員会</a:t>
            </a:r>
            <a:endParaRPr sz="12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5395" y="8389238"/>
            <a:ext cx="278765" cy="1084027"/>
          </a:xfrm>
          <a:custGeom>
            <a:avLst/>
            <a:gdLst/>
            <a:ahLst/>
            <a:cxnLst/>
            <a:rect l="l" t="t" r="r" b="b"/>
            <a:pathLst>
              <a:path w="278765" h="1040129">
                <a:moveTo>
                  <a:pt x="278739" y="1040028"/>
                </a:moveTo>
                <a:lnTo>
                  <a:pt x="0" y="1040028"/>
                </a:lnTo>
                <a:lnTo>
                  <a:pt x="0" y="0"/>
                </a:lnTo>
                <a:lnTo>
                  <a:pt x="278739" y="0"/>
                </a:lnTo>
                <a:lnTo>
                  <a:pt x="278739" y="1040028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306" y="8555361"/>
            <a:ext cx="158890" cy="774954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4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お問合せ</a:t>
            </a:r>
            <a:endParaRPr sz="14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7B300468-7C6A-9B46-8653-64C720313874}"/>
              </a:ext>
            </a:extLst>
          </p:cNvPr>
          <p:cNvSpPr txBox="1"/>
          <p:nvPr/>
        </p:nvSpPr>
        <p:spPr>
          <a:xfrm>
            <a:off x="675233" y="5725462"/>
            <a:ext cx="4923790" cy="8008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125"/>
              </a:spcBef>
            </a:pPr>
            <a:r>
              <a:rPr sz="5100" b="1" spc="4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2020</a:t>
            </a:r>
            <a:r>
              <a:rPr sz="3850" b="1" spc="-7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年</a:t>
            </a:r>
            <a:r>
              <a:rPr sz="5100" b="1" spc="-70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1</a:t>
            </a:r>
            <a:r>
              <a:rPr sz="3850" b="1" spc="-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月</a:t>
            </a:r>
            <a:r>
              <a:rPr sz="5100" b="1" spc="-14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24</a:t>
            </a:r>
            <a:r>
              <a:rPr sz="3850" b="1" spc="-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日</a:t>
            </a:r>
            <a:r>
              <a:rPr sz="345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(</a:t>
            </a:r>
            <a:r>
              <a:rPr sz="3450" b="1" spc="10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金</a:t>
            </a:r>
            <a:r>
              <a:rPr sz="345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)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E287A383-CB18-E54C-9784-643E406BFB3F}"/>
              </a:ext>
            </a:extLst>
          </p:cNvPr>
          <p:cNvSpPr txBox="1"/>
          <p:nvPr/>
        </p:nvSpPr>
        <p:spPr>
          <a:xfrm>
            <a:off x="1223485" y="8922958"/>
            <a:ext cx="3068955" cy="2154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2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〒000-0000</a:t>
            </a:r>
            <a:r>
              <a:rPr sz="1200" b="1" spc="-8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2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○○○県○○市○○○町○○○</a:t>
            </a:r>
            <a:endParaRPr sz="12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2D80C1ED-7980-E142-ABA5-CA7F3DA513A5}"/>
              </a:ext>
            </a:extLst>
          </p:cNvPr>
          <p:cNvSpPr txBox="1"/>
          <p:nvPr/>
        </p:nvSpPr>
        <p:spPr>
          <a:xfrm>
            <a:off x="1223485" y="8555361"/>
            <a:ext cx="3068955" cy="35394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245"/>
              </a:spcBef>
            </a:pPr>
            <a:r>
              <a:rPr sz="2400" b="1" baseline="6944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電話番号</a:t>
            </a:r>
            <a:r>
              <a:rPr sz="2400" b="1" spc="165" baseline="6944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2100" b="1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00-000-0000</a:t>
            </a:r>
            <a:endParaRPr sz="12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50DDE4A-A80F-2F4C-B694-2D4A49475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869" y="9201455"/>
            <a:ext cx="3235318" cy="27731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2E2A64B-DFAF-AB4C-AB22-33A5DDB50012}"/>
              </a:ext>
            </a:extLst>
          </p:cNvPr>
          <p:cNvSpPr txBox="1"/>
          <p:nvPr/>
        </p:nvSpPr>
        <p:spPr>
          <a:xfrm>
            <a:off x="1247869" y="9196267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ここに検索ワードが入ります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5A3C6F7E-7096-1149-BC03-CF016B45908C}"/>
              </a:ext>
            </a:extLst>
          </p:cNvPr>
          <p:cNvSpPr txBox="1"/>
          <p:nvPr/>
        </p:nvSpPr>
        <p:spPr>
          <a:xfrm>
            <a:off x="1424305" y="6778317"/>
            <a:ext cx="3833495" cy="131638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1550" b="1" spc="1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00:00</a:t>
            </a:r>
            <a:r>
              <a:rPr sz="1550" b="1" spc="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(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開場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1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00:00)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  <a:tabLst>
                <a:tab pos="2461895" algn="l"/>
              </a:tabLst>
            </a:pP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○○○○</a:t>
            </a: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ホ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ー</a:t>
            </a:r>
            <a:r>
              <a:rPr lang="ja-JP" altLang="en-US" sz="1550" b="1" spc="35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ル</a:t>
            </a:r>
            <a:r>
              <a:rPr sz="155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○F</a:t>
            </a:r>
            <a:r>
              <a:rPr sz="1550" b="1" spc="-2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2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(○○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駅から徒歩○分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)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550" b="1" spc="35" dirty="0" err="1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大人</a:t>
            </a:r>
            <a:r>
              <a:rPr sz="1550" b="1" spc="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2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2000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円</a:t>
            </a:r>
            <a:r>
              <a:rPr sz="1550" b="1" spc="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子供</a:t>
            </a:r>
            <a:r>
              <a:rPr sz="1550" b="1" spc="10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 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無料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○○○実行委員会</a:t>
            </a:r>
            <a:r>
              <a:rPr sz="1550" b="1" spc="-36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</a:t>
            </a:r>
            <a:r>
              <a:rPr sz="1550" b="1" spc="35" dirty="0">
                <a:solidFill>
                  <a:srgbClr val="414042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○○○協会</a:t>
            </a:r>
            <a:endParaRPr sz="15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26890BC-6BAC-BF4D-B29C-0E0138960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896" y="8045450"/>
            <a:ext cx="2489200" cy="16637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71033F3-A312-8842-BA1C-C3900CFD3078}"/>
              </a:ext>
            </a:extLst>
          </p:cNvPr>
          <p:cNvSpPr txBox="1"/>
          <p:nvPr/>
        </p:nvSpPr>
        <p:spPr>
          <a:xfrm>
            <a:off x="6253348" y="1493688"/>
            <a:ext cx="923330" cy="62478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4800" b="1">
                <a:solidFill>
                  <a:schemeClr val="tx1">
                    <a:lumMod val="75000"/>
                    <a:lumOff val="2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イベント名が入ります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3DF2F19-37B4-F547-B232-B96F6B912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95" y="6505333"/>
            <a:ext cx="4914900" cy="3810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3656B95-1941-494D-AD05-A607D16662F0}"/>
              </a:ext>
            </a:extLst>
          </p:cNvPr>
          <p:cNvSpPr txBox="1"/>
          <p:nvPr/>
        </p:nvSpPr>
        <p:spPr>
          <a:xfrm>
            <a:off x="5797046" y="2089168"/>
            <a:ext cx="615553" cy="44012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サブタイトルが入ります。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E76762F-8772-9A4E-985E-5D7B907FC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874" y="1060450"/>
            <a:ext cx="5219700" cy="3479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99</Words>
  <Application>Microsoft Macintosh PowerPoint</Application>
  <PresentationFormat>ユーザー設定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Mincho Demibold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</dc:title>
  <cp:lastModifiedBy>春樹 富永</cp:lastModifiedBy>
  <cp:revision>8</cp:revision>
  <dcterms:created xsi:type="dcterms:W3CDTF">2019-09-13T09:08:20Z</dcterms:created>
  <dcterms:modified xsi:type="dcterms:W3CDTF">2019-10-01T03:57:01Z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2019-09-13T00:00:00Z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2019-09-13T00:00:00Z</vt:filetime>
  </property>
</Properties>
</file>