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26"/>
    <p:restoredTop sz="94737"/>
  </p:normalViewPr>
  <p:slideViewPr>
    <p:cSldViewPr>
      <p:cViewPr varScale="1">
        <p:scale>
          <a:sx n="104" d="100"/>
          <a:sy n="104" d="100"/>
        </p:scale>
        <p:origin x="3608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7775994" cy="10907991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563887" y="6422252"/>
            <a:ext cx="212106" cy="4485751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68826" y="3670387"/>
            <a:ext cx="3197338" cy="300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100"/>
              </a:spcBef>
              <a:tabLst>
                <a:tab pos="1348105" algn="l"/>
              </a:tabLst>
            </a:pPr>
            <a:r>
              <a:rPr sz="1500" b="1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メールアドレス</a:t>
            </a:r>
            <a:r>
              <a:rPr sz="15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:-------＠gmail.com</a:t>
            </a:r>
            <a:endParaRPr sz="1500" b="1" dirty="0">
              <a:latin typeface="Yu Gothic" panose="020B0400000000000000" pitchFamily="34" charset="-128"/>
              <a:ea typeface="Yu Gothic" panose="020B0400000000000000" pitchFamily="34" charset="-128"/>
              <a:cs typeface="rounded-mplus-2c-heavy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8001" y="3321050"/>
            <a:ext cx="1515745" cy="458470"/>
          </a:xfrm>
          <a:custGeom>
            <a:avLst/>
            <a:gdLst/>
            <a:ahLst/>
            <a:cxnLst/>
            <a:rect l="l" t="t" r="r" b="b"/>
            <a:pathLst>
              <a:path w="1515745" h="458470">
                <a:moveTo>
                  <a:pt x="1286573" y="0"/>
                </a:moveTo>
                <a:lnTo>
                  <a:pt x="229120" y="0"/>
                </a:lnTo>
                <a:lnTo>
                  <a:pt x="182944" y="4654"/>
                </a:lnTo>
                <a:lnTo>
                  <a:pt x="139935" y="18005"/>
                </a:lnTo>
                <a:lnTo>
                  <a:pt x="101015" y="39129"/>
                </a:lnTo>
                <a:lnTo>
                  <a:pt x="67106" y="67106"/>
                </a:lnTo>
                <a:lnTo>
                  <a:pt x="39129" y="101015"/>
                </a:lnTo>
                <a:lnTo>
                  <a:pt x="18005" y="139935"/>
                </a:lnTo>
                <a:lnTo>
                  <a:pt x="4654" y="182944"/>
                </a:lnTo>
                <a:lnTo>
                  <a:pt x="0" y="229120"/>
                </a:lnTo>
                <a:lnTo>
                  <a:pt x="4654" y="275297"/>
                </a:lnTo>
                <a:lnTo>
                  <a:pt x="18005" y="318306"/>
                </a:lnTo>
                <a:lnTo>
                  <a:pt x="39129" y="357225"/>
                </a:lnTo>
                <a:lnTo>
                  <a:pt x="67106" y="391134"/>
                </a:lnTo>
                <a:lnTo>
                  <a:pt x="101015" y="419111"/>
                </a:lnTo>
                <a:lnTo>
                  <a:pt x="139935" y="440236"/>
                </a:lnTo>
                <a:lnTo>
                  <a:pt x="182944" y="453586"/>
                </a:lnTo>
                <a:lnTo>
                  <a:pt x="229120" y="458241"/>
                </a:lnTo>
                <a:lnTo>
                  <a:pt x="1286573" y="458241"/>
                </a:lnTo>
                <a:lnTo>
                  <a:pt x="1332750" y="453586"/>
                </a:lnTo>
                <a:lnTo>
                  <a:pt x="1375758" y="440236"/>
                </a:lnTo>
                <a:lnTo>
                  <a:pt x="1414678" y="419111"/>
                </a:lnTo>
                <a:lnTo>
                  <a:pt x="1448587" y="391134"/>
                </a:lnTo>
                <a:lnTo>
                  <a:pt x="1476564" y="357225"/>
                </a:lnTo>
                <a:lnTo>
                  <a:pt x="1497689" y="318306"/>
                </a:lnTo>
                <a:lnTo>
                  <a:pt x="1511039" y="275297"/>
                </a:lnTo>
                <a:lnTo>
                  <a:pt x="1515694" y="229120"/>
                </a:lnTo>
                <a:lnTo>
                  <a:pt x="1511039" y="182944"/>
                </a:lnTo>
                <a:lnTo>
                  <a:pt x="1497689" y="139935"/>
                </a:lnTo>
                <a:lnTo>
                  <a:pt x="1476564" y="101015"/>
                </a:lnTo>
                <a:lnTo>
                  <a:pt x="1448587" y="67106"/>
                </a:lnTo>
                <a:lnTo>
                  <a:pt x="1414678" y="39129"/>
                </a:lnTo>
                <a:lnTo>
                  <a:pt x="1375758" y="18005"/>
                </a:lnTo>
                <a:lnTo>
                  <a:pt x="1332750" y="4654"/>
                </a:lnTo>
                <a:lnTo>
                  <a:pt x="12865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8001" y="3321050"/>
            <a:ext cx="1515745" cy="458470"/>
          </a:xfrm>
          <a:custGeom>
            <a:avLst/>
            <a:gdLst/>
            <a:ahLst/>
            <a:cxnLst/>
            <a:rect l="l" t="t" r="r" b="b"/>
            <a:pathLst>
              <a:path w="1515745" h="458470">
                <a:moveTo>
                  <a:pt x="1286573" y="458241"/>
                </a:moveTo>
                <a:lnTo>
                  <a:pt x="229120" y="458241"/>
                </a:lnTo>
                <a:lnTo>
                  <a:pt x="182944" y="453586"/>
                </a:lnTo>
                <a:lnTo>
                  <a:pt x="139935" y="440236"/>
                </a:lnTo>
                <a:lnTo>
                  <a:pt x="101015" y="419111"/>
                </a:lnTo>
                <a:lnTo>
                  <a:pt x="67106" y="391134"/>
                </a:lnTo>
                <a:lnTo>
                  <a:pt x="39129" y="357225"/>
                </a:lnTo>
                <a:lnTo>
                  <a:pt x="18005" y="318306"/>
                </a:lnTo>
                <a:lnTo>
                  <a:pt x="4654" y="275297"/>
                </a:lnTo>
                <a:lnTo>
                  <a:pt x="0" y="229120"/>
                </a:lnTo>
                <a:lnTo>
                  <a:pt x="4654" y="182944"/>
                </a:lnTo>
                <a:lnTo>
                  <a:pt x="18005" y="139935"/>
                </a:lnTo>
                <a:lnTo>
                  <a:pt x="39129" y="101015"/>
                </a:lnTo>
                <a:lnTo>
                  <a:pt x="67106" y="67106"/>
                </a:lnTo>
                <a:lnTo>
                  <a:pt x="101015" y="39129"/>
                </a:lnTo>
                <a:lnTo>
                  <a:pt x="139935" y="18005"/>
                </a:lnTo>
                <a:lnTo>
                  <a:pt x="182944" y="4654"/>
                </a:lnTo>
                <a:lnTo>
                  <a:pt x="229120" y="0"/>
                </a:lnTo>
                <a:lnTo>
                  <a:pt x="1286573" y="0"/>
                </a:lnTo>
                <a:lnTo>
                  <a:pt x="1332750" y="4654"/>
                </a:lnTo>
                <a:lnTo>
                  <a:pt x="1375758" y="18005"/>
                </a:lnTo>
                <a:lnTo>
                  <a:pt x="1414678" y="39129"/>
                </a:lnTo>
                <a:lnTo>
                  <a:pt x="1448587" y="67106"/>
                </a:lnTo>
                <a:lnTo>
                  <a:pt x="1476564" y="101015"/>
                </a:lnTo>
                <a:lnTo>
                  <a:pt x="1497689" y="139935"/>
                </a:lnTo>
                <a:lnTo>
                  <a:pt x="1511039" y="182944"/>
                </a:lnTo>
                <a:lnTo>
                  <a:pt x="1515694" y="229120"/>
                </a:lnTo>
                <a:lnTo>
                  <a:pt x="1511039" y="275297"/>
                </a:lnTo>
                <a:lnTo>
                  <a:pt x="1497689" y="318306"/>
                </a:lnTo>
                <a:lnTo>
                  <a:pt x="1476564" y="357225"/>
                </a:lnTo>
                <a:lnTo>
                  <a:pt x="1448587" y="391134"/>
                </a:lnTo>
                <a:lnTo>
                  <a:pt x="1414678" y="419111"/>
                </a:lnTo>
                <a:lnTo>
                  <a:pt x="1375758" y="440236"/>
                </a:lnTo>
                <a:lnTo>
                  <a:pt x="1332750" y="453586"/>
                </a:lnTo>
                <a:lnTo>
                  <a:pt x="1286573" y="458241"/>
                </a:lnTo>
                <a:close/>
              </a:path>
            </a:pathLst>
          </a:custGeom>
          <a:ln w="25400">
            <a:solidFill>
              <a:srgbClr val="F697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4841" y="3418322"/>
            <a:ext cx="132080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F47C5A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お問い合わせ</a:t>
            </a:r>
            <a:endParaRPr sz="1700" b="1" dirty="0">
              <a:latin typeface="Yu Gothic" panose="020B0400000000000000" pitchFamily="34" charset="-128"/>
              <a:ea typeface="Yu Gothic" panose="020B0400000000000000" pitchFamily="34" charset="-128"/>
              <a:cs typeface="rounded-mplus-2c-heavy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38800" y="10331450"/>
            <a:ext cx="1873772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にゃんこ里親協会</a:t>
            </a:r>
            <a:endParaRPr sz="1700" b="1" dirty="0">
              <a:latin typeface="Yu Gothic" panose="020B0400000000000000" pitchFamily="34" charset="-128"/>
              <a:ea typeface="Yu Gothic" panose="020B0400000000000000" pitchFamily="34" charset="-128"/>
              <a:cs typeface="rounded-mplus-2c-heavy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F4DE8EA0-23E0-154D-B6DD-66F0CD321C74}"/>
              </a:ext>
            </a:extLst>
          </p:cNvPr>
          <p:cNvSpPr txBox="1"/>
          <p:nvPr/>
        </p:nvSpPr>
        <p:spPr>
          <a:xfrm>
            <a:off x="549557" y="2410239"/>
            <a:ext cx="6810064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b="1" spc="20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可愛い猫ちゃんが新しい飼い主を募集中です</a:t>
            </a:r>
            <a:r>
              <a:rPr sz="2400" b="1" spc="-130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 </a:t>
            </a:r>
            <a:r>
              <a:rPr sz="2400" b="1" spc="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!</a:t>
            </a:r>
            <a:endParaRPr sz="2400" b="1" dirty="0">
              <a:latin typeface="Yu Gothic" panose="020B0400000000000000" pitchFamily="34" charset="-128"/>
              <a:ea typeface="Yu Gothic" panose="020B0400000000000000" pitchFamily="34" charset="-128"/>
              <a:cs typeface="rounded-mplus-2c-heavy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485C7929-06BD-5D46-BC30-EFED480F4189}"/>
              </a:ext>
            </a:extLst>
          </p:cNvPr>
          <p:cNvSpPr txBox="1"/>
          <p:nvPr/>
        </p:nvSpPr>
        <p:spPr>
          <a:xfrm>
            <a:off x="2168826" y="3362767"/>
            <a:ext cx="3181514" cy="300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100"/>
              </a:spcBef>
              <a:tabLst>
                <a:tab pos="1348105" algn="l"/>
              </a:tabLst>
            </a:pPr>
            <a:r>
              <a:rPr lang="ja-JP" altLang="en-US" sz="1500" b="1" spc="5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ホームホームページ：</a:t>
            </a:r>
            <a:r>
              <a:rPr lang="en-US" altLang="ja-JP" sz="1500" b="1" spc="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http://www</a:t>
            </a:r>
            <a:endParaRPr sz="1500" b="1" dirty="0">
              <a:latin typeface="Yu Gothic" panose="020B0400000000000000" pitchFamily="34" charset="-128"/>
              <a:ea typeface="Yu Gothic" panose="020B0400000000000000" pitchFamily="34" charset="-128"/>
              <a:cs typeface="rounded-mplus-2c-heavy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2383FC68-81A0-6142-8893-647A4EB0BEB7}"/>
              </a:ext>
            </a:extLst>
          </p:cNvPr>
          <p:cNvSpPr txBox="1"/>
          <p:nvPr/>
        </p:nvSpPr>
        <p:spPr>
          <a:xfrm>
            <a:off x="2168826" y="3055147"/>
            <a:ext cx="2190914" cy="300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700"/>
              </a:lnSpc>
              <a:spcBef>
                <a:spcPts val="100"/>
              </a:spcBef>
              <a:tabLst>
                <a:tab pos="1348105" algn="l"/>
              </a:tabLst>
            </a:pPr>
            <a:r>
              <a:rPr lang="ja-JP" altLang="en-US" sz="1500" b="1" spc="5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電話番号：</a:t>
            </a:r>
            <a:r>
              <a:rPr lang="en-US" altLang="ja-JP" sz="1500" b="1" spc="5" dirty="0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rounded-mplus-2c-heavy"/>
              </a:rPr>
              <a:t>00-000-0000</a:t>
            </a:r>
            <a:endParaRPr sz="1500" b="1" dirty="0">
              <a:latin typeface="Yu Gothic" panose="020B0400000000000000" pitchFamily="34" charset="-128"/>
              <a:ea typeface="Yu Gothic" panose="020B0400000000000000" pitchFamily="34" charset="-128"/>
              <a:cs typeface="rounded-mplus-2c-heavy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BB2AAD16-6D31-004F-9DE0-2667ED6CD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67" y="501650"/>
            <a:ext cx="6278010" cy="209718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5DDB50C-3ADF-6347-89B2-A92EEA667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634" y="969270"/>
            <a:ext cx="622300" cy="1206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F79DD51-20BE-404B-A092-6396B5A98F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15" t="12543" r="23445" b="22683"/>
          <a:stretch/>
        </p:blipFill>
        <p:spPr>
          <a:xfrm>
            <a:off x="5455002" y="3136140"/>
            <a:ext cx="2190914" cy="2122379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C4E58DA-1D5D-4D40-B5A9-CD064AB564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015" t="15570" r="27865" b="48072"/>
          <a:stretch/>
        </p:blipFill>
        <p:spPr>
          <a:xfrm>
            <a:off x="3709242" y="4311650"/>
            <a:ext cx="2310558" cy="225791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DF91C29-989E-4D45-A9A6-309710A814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07" t="5362" r="11520" b="32906"/>
          <a:stretch/>
        </p:blipFill>
        <p:spPr>
          <a:xfrm>
            <a:off x="5455002" y="5650782"/>
            <a:ext cx="2190914" cy="225791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661E6C0-84BE-734D-A21C-C7A365DD8E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431" y="5759450"/>
            <a:ext cx="698500" cy="100330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89AC878-F792-8B4B-A7B5-C4D07F440C3E}"/>
              </a:ext>
            </a:extLst>
          </p:cNvPr>
          <p:cNvSpPr txBox="1"/>
          <p:nvPr/>
        </p:nvSpPr>
        <p:spPr>
          <a:xfrm rot="20743604">
            <a:off x="767069" y="3988335"/>
            <a:ext cx="369332" cy="31444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200" b="1">
                <a:solidFill>
                  <a:schemeClr val="accent6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会えるのを楽しみに待っているにゃ！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8595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29</Words>
  <Application>Microsoft Macintosh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Gothic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cute_4_2_A4</dc:title>
  <cp:lastModifiedBy>春樹 富永</cp:lastModifiedBy>
  <cp:revision>9</cp:revision>
  <dcterms:created xsi:type="dcterms:W3CDTF">2019-09-10T02:59:06Z</dcterms:created>
  <dcterms:modified xsi:type="dcterms:W3CDTF">2019-11-07T12:07:18Z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2019-09-10T00:00:00Z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2019-09-10T00:00:00Z</vt:filetime>
  </property>
</Properties>
</file>