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7772400" cy="10909300"/>
  <p:notesSz cx="7772400" cy="109093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204"/>
    <p:restoredTop sz="94558"/>
  </p:normalViewPr>
  <p:slideViewPr>
    <p:cSldViewPr>
      <p:cViewPr>
        <p:scale>
          <a:sx n="110" d="100"/>
          <a:sy n="110" d="100"/>
        </p:scale>
        <p:origin x="2080" y="-181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675" cy="5461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4402138" y="0"/>
            <a:ext cx="3368675" cy="5461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2BFDE-E5B3-FF41-BBD9-D426DE190755}" type="datetimeFigureOut">
              <a:rPr kumimoji="1" lang="ja-JP" altLang="en-US" smtClean="0"/>
              <a:t>2019/11/7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574925" y="1363663"/>
            <a:ext cx="2622550" cy="36814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77875" y="5249863"/>
            <a:ext cx="6216650" cy="4295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10363200"/>
            <a:ext cx="3368675" cy="5461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4402138" y="10363200"/>
            <a:ext cx="3368675" cy="5461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F7558D-81BB-1249-A902-BBFF454139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81675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F7558D-81BB-1249-A902-BBFF45413938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71873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3406" y="3381883"/>
            <a:ext cx="6611937" cy="22909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6812" y="6109208"/>
            <a:ext cx="5445125" cy="27273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11/7/19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11/7/19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937" y="2509139"/>
            <a:ext cx="338375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6056" y="2509139"/>
            <a:ext cx="338375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11/7/19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11/7/19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11/7/19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12"/>
            <a:ext cx="7775994" cy="1090799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8937" y="436372"/>
            <a:ext cx="7000875" cy="17454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937" y="2509139"/>
            <a:ext cx="7000875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4775" y="10145649"/>
            <a:ext cx="2489200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937" y="10145649"/>
            <a:ext cx="1789112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11/7/19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600700" y="10145649"/>
            <a:ext cx="1789112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xxxxxxxxx/" TargetMode="Externa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80083" y="2082803"/>
            <a:ext cx="6121400" cy="7854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4700"/>
              </a:lnSpc>
              <a:spcBef>
                <a:spcPts val="100"/>
              </a:spcBef>
            </a:pPr>
            <a:r>
              <a:rPr sz="2000" b="1" dirty="0">
                <a:solidFill>
                  <a:srgbClr val="FFFFFF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uka Gothic Pr6N"/>
              </a:rPr>
              <a:t>元気一杯のワンコたちが新しい飼い主を募集中です！ 見学自由</a:t>
            </a:r>
            <a:r>
              <a:rPr sz="2000" b="1" spc="60" dirty="0">
                <a:solidFill>
                  <a:srgbClr val="FFFFFF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uka Gothic Pr6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uka Gothic Pr6N"/>
              </a:rPr>
              <a:t>!</a:t>
            </a:r>
            <a:r>
              <a:rPr sz="2000" b="1" spc="60" dirty="0">
                <a:solidFill>
                  <a:srgbClr val="FFFFFF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uka Gothic Pr6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uka Gothic Pr6N"/>
              </a:rPr>
              <a:t>ふれあいコーナーもあるよ♪</a:t>
            </a:r>
            <a:endParaRPr sz="2000" b="1" dirty="0">
              <a:latin typeface="Yu Gothic" panose="020B0400000000000000" pitchFamily="34" charset="-128"/>
              <a:ea typeface="Yu Gothic" panose="020B0400000000000000" pitchFamily="34" charset="-128"/>
              <a:cs typeface="Kozuka Gothic Pr6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9248140"/>
            <a:ext cx="7776209" cy="1661160"/>
          </a:xfrm>
          <a:custGeom>
            <a:avLst/>
            <a:gdLst/>
            <a:ahLst/>
            <a:cxnLst/>
            <a:rect l="l" t="t" r="r" b="b"/>
            <a:pathLst>
              <a:path w="7776209" h="1661159">
                <a:moveTo>
                  <a:pt x="0" y="0"/>
                </a:moveTo>
                <a:lnTo>
                  <a:pt x="7775994" y="0"/>
                </a:lnTo>
                <a:lnTo>
                  <a:pt x="7775994" y="1660613"/>
                </a:lnTo>
                <a:lnTo>
                  <a:pt x="0" y="1660613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8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904746" y="10051857"/>
            <a:ext cx="229511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414042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GoPr6N-Heavy"/>
              </a:rPr>
              <a:t>電話番号：00-000-0000</a:t>
            </a:r>
            <a:endParaRPr sz="1400" b="1" dirty="0">
              <a:latin typeface="Yu Gothic" panose="020B0400000000000000" pitchFamily="34" charset="-128"/>
              <a:ea typeface="Yu Gothic" panose="020B0400000000000000" pitchFamily="34" charset="-128"/>
              <a:cs typeface="KozGoPr6N-Heavy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072399" y="10051015"/>
            <a:ext cx="359051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414042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GoPr6N-Heavy"/>
                <a:hlinkClick r:id="rId3"/>
              </a:rPr>
              <a:t>ホームページ：http://xxxxxxxxx</a:t>
            </a:r>
            <a:endParaRPr sz="1400" b="1" dirty="0">
              <a:latin typeface="Yu Gothic" panose="020B0400000000000000" pitchFamily="34" charset="-128"/>
              <a:ea typeface="Yu Gothic" panose="020B0400000000000000" pitchFamily="34" charset="-128"/>
              <a:cs typeface="KozGoPr6N-Heavy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936417" y="10404834"/>
            <a:ext cx="359051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71270" algn="l"/>
              </a:tabLst>
            </a:pPr>
            <a:r>
              <a:rPr sz="1400" b="1" dirty="0" err="1">
                <a:solidFill>
                  <a:srgbClr val="414042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GoPr6N-Heavy"/>
              </a:rPr>
              <a:t>メールアドレス</a:t>
            </a:r>
            <a:r>
              <a:rPr sz="1400" b="1" dirty="0">
                <a:solidFill>
                  <a:srgbClr val="414042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GoPr6N-Heavy"/>
              </a:rPr>
              <a:t>:-------＠gmail.com</a:t>
            </a:r>
            <a:endParaRPr sz="1400" b="1" dirty="0">
              <a:latin typeface="Yu Gothic" panose="020B0400000000000000" pitchFamily="34" charset="-128"/>
              <a:ea typeface="Yu Gothic" panose="020B0400000000000000" pitchFamily="34" charset="-128"/>
              <a:cs typeface="KozGoPr6N-Heavy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08687" y="10156785"/>
            <a:ext cx="1406525" cy="425450"/>
          </a:xfrm>
          <a:custGeom>
            <a:avLst/>
            <a:gdLst/>
            <a:ahLst/>
            <a:cxnLst/>
            <a:rect l="l" t="t" r="r" b="b"/>
            <a:pathLst>
              <a:path w="1406525" h="425450">
                <a:moveTo>
                  <a:pt x="1193774" y="0"/>
                </a:moveTo>
                <a:lnTo>
                  <a:pt x="212598" y="0"/>
                </a:lnTo>
                <a:lnTo>
                  <a:pt x="163852" y="5614"/>
                </a:lnTo>
                <a:lnTo>
                  <a:pt x="119104" y="21606"/>
                </a:lnTo>
                <a:lnTo>
                  <a:pt x="79630" y="46701"/>
                </a:lnTo>
                <a:lnTo>
                  <a:pt x="46706" y="79622"/>
                </a:lnTo>
                <a:lnTo>
                  <a:pt x="21609" y="119093"/>
                </a:lnTo>
                <a:lnTo>
                  <a:pt x="5615" y="163840"/>
                </a:lnTo>
                <a:lnTo>
                  <a:pt x="0" y="212585"/>
                </a:lnTo>
                <a:lnTo>
                  <a:pt x="5615" y="261331"/>
                </a:lnTo>
                <a:lnTo>
                  <a:pt x="21609" y="306079"/>
                </a:lnTo>
                <a:lnTo>
                  <a:pt x="46706" y="345553"/>
                </a:lnTo>
                <a:lnTo>
                  <a:pt x="79630" y="378476"/>
                </a:lnTo>
                <a:lnTo>
                  <a:pt x="119104" y="403574"/>
                </a:lnTo>
                <a:lnTo>
                  <a:pt x="163852" y="419568"/>
                </a:lnTo>
                <a:lnTo>
                  <a:pt x="212598" y="425183"/>
                </a:lnTo>
                <a:lnTo>
                  <a:pt x="1193774" y="425183"/>
                </a:lnTo>
                <a:lnTo>
                  <a:pt x="1242520" y="419568"/>
                </a:lnTo>
                <a:lnTo>
                  <a:pt x="1287268" y="403574"/>
                </a:lnTo>
                <a:lnTo>
                  <a:pt x="1326742" y="378476"/>
                </a:lnTo>
                <a:lnTo>
                  <a:pt x="1359666" y="345553"/>
                </a:lnTo>
                <a:lnTo>
                  <a:pt x="1384763" y="306079"/>
                </a:lnTo>
                <a:lnTo>
                  <a:pt x="1400757" y="261331"/>
                </a:lnTo>
                <a:lnTo>
                  <a:pt x="1406372" y="212585"/>
                </a:lnTo>
                <a:lnTo>
                  <a:pt x="1400757" y="163840"/>
                </a:lnTo>
                <a:lnTo>
                  <a:pt x="1384763" y="119093"/>
                </a:lnTo>
                <a:lnTo>
                  <a:pt x="1359666" y="79622"/>
                </a:lnTo>
                <a:lnTo>
                  <a:pt x="1326742" y="46701"/>
                </a:lnTo>
                <a:lnTo>
                  <a:pt x="1287268" y="21606"/>
                </a:lnTo>
                <a:lnTo>
                  <a:pt x="1242520" y="5614"/>
                </a:lnTo>
                <a:lnTo>
                  <a:pt x="1193774" y="0"/>
                </a:lnTo>
                <a:close/>
              </a:path>
            </a:pathLst>
          </a:custGeom>
          <a:solidFill>
            <a:srgbClr val="F7941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98221" y="10247294"/>
            <a:ext cx="1227455" cy="25455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550" b="1" spc="25" dirty="0">
                <a:solidFill>
                  <a:srgbClr val="FFFFFF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GoPr6N-Heavy"/>
              </a:rPr>
              <a:t>お問い合わせ</a:t>
            </a:r>
            <a:endParaRPr sz="1550" b="1" dirty="0">
              <a:latin typeface="Yu Gothic" panose="020B0400000000000000" pitchFamily="34" charset="-128"/>
              <a:ea typeface="Yu Gothic" panose="020B0400000000000000" pitchFamily="34" charset="-128"/>
              <a:cs typeface="KozGoPr6N-Heavy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08687" y="9511797"/>
            <a:ext cx="2974340" cy="4679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900" b="1" dirty="0">
                <a:solidFill>
                  <a:srgbClr val="414042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GoPr6N-Heavy"/>
              </a:rPr>
              <a:t>わんわん里親協会</a:t>
            </a:r>
            <a:endParaRPr sz="2900" b="1" dirty="0">
              <a:latin typeface="Yu Gothic" panose="020B0400000000000000" pitchFamily="34" charset="-128"/>
              <a:ea typeface="Yu Gothic" panose="020B0400000000000000" pitchFamily="34" charset="-128"/>
              <a:cs typeface="KozGoPr6N-Heavy"/>
            </a:endParaRP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FBCD460D-4E0C-DF46-9216-D67AF59736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7389" y="838410"/>
            <a:ext cx="482600" cy="927100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C1507132-1447-6845-BB2F-520166550B1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7471" t="34528" r="22223" b="29801"/>
          <a:stretch/>
        </p:blipFill>
        <p:spPr>
          <a:xfrm>
            <a:off x="0" y="5454650"/>
            <a:ext cx="3124200" cy="2971800"/>
          </a:xfrm>
          <a:prstGeom prst="rect">
            <a:avLst/>
          </a:prstGeom>
        </p:spPr>
      </p:pic>
      <p:pic>
        <p:nvPicPr>
          <p:cNvPr id="30" name="図 29">
            <a:extLst>
              <a:ext uri="{FF2B5EF4-FFF2-40B4-BE49-F238E27FC236}">
                <a16:creationId xmlns:a16="http://schemas.microsoft.com/office/drawing/2014/main" id="{6B458155-7D92-8141-9557-102EC3E3823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7500" t="20364" r="7500" b="35445"/>
          <a:stretch/>
        </p:blipFill>
        <p:spPr>
          <a:xfrm>
            <a:off x="152400" y="3205651"/>
            <a:ext cx="1981200" cy="2020400"/>
          </a:xfrm>
          <a:prstGeom prst="rect">
            <a:avLst/>
          </a:prstGeom>
        </p:spPr>
      </p:pic>
      <p:pic>
        <p:nvPicPr>
          <p:cNvPr id="31" name="図 30">
            <a:extLst>
              <a:ext uri="{FF2B5EF4-FFF2-40B4-BE49-F238E27FC236}">
                <a16:creationId xmlns:a16="http://schemas.microsoft.com/office/drawing/2014/main" id="{75B7290E-F313-6240-A6A2-EC675ABA167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5563" y="486297"/>
            <a:ext cx="5881826" cy="175445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14042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</TotalTime>
  <Words>32</Words>
  <Application>Microsoft Macintosh PowerPoint</Application>
  <PresentationFormat>ユーザー設定</PresentationFormat>
  <Paragraphs>7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Yu Gothic</vt:lpstr>
      <vt:lpstr>Yu Gothic</vt:lpstr>
      <vt:lpstr>Calibri</vt:lpstr>
      <vt:lpstr>Office Theme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試作</dc:title>
  <cp:lastModifiedBy>春樹 富永</cp:lastModifiedBy>
  <cp:revision>32</cp:revision>
  <dcterms:created xsi:type="dcterms:W3CDTF">2019-10-01T02:48:05Z</dcterms:created>
  <dcterms:modified xsi:type="dcterms:W3CDTF">2019-11-07T12:04:39Z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2019-10-01T00:00:00Z</vt:filetime>
  </property>
  <property fmtid="{D5CDD505-2E9C-101B-9397-08002B2CF9AE}" pid="3" name="Creator">
    <vt:lpwstr>Adobe Illustrator CC 23.0 (Macintosh)</vt:lpwstr>
  </property>
  <property fmtid="{D5CDD505-2E9C-101B-9397-08002B2CF9AE}" pid="4" name="LastSaved">
    <vt:filetime>2019-10-01T00:00:00Z</vt:filetime>
  </property>
</Properties>
</file>