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9103" y="5482442"/>
            <a:ext cx="4853305" cy="7848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950" b="1" spc="-220" dirty="0">
                <a:solidFill>
                  <a:srgbClr val="231F20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セミナータイトル</a:t>
            </a:r>
            <a:endParaRPr sz="495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99785" y="6224106"/>
            <a:ext cx="34036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0" dirty="0">
                <a:solidFill>
                  <a:srgbClr val="231F20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サブタイトルがここに入ります</a:t>
            </a:r>
            <a:endParaRPr sz="20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89425" y="6948621"/>
            <a:ext cx="2679700" cy="153670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000" spc="-50" dirty="0">
                <a:solidFill>
                  <a:srgbClr val="231F20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231F20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231F20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231F20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231F20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231F20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231F20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12"/>
            <a:ext cx="1375410" cy="10908030"/>
          </a:xfrm>
          <a:custGeom>
            <a:avLst/>
            <a:gdLst/>
            <a:ahLst/>
            <a:cxnLst/>
            <a:rect l="l" t="t" r="r" b="b"/>
            <a:pathLst>
              <a:path w="1375410" h="10908030">
                <a:moveTo>
                  <a:pt x="0" y="10907991"/>
                </a:moveTo>
                <a:lnTo>
                  <a:pt x="1375181" y="10907991"/>
                </a:lnTo>
                <a:lnTo>
                  <a:pt x="1375181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EE29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-3" y="8852810"/>
            <a:ext cx="7776209" cy="2052955"/>
          </a:xfrm>
          <a:custGeom>
            <a:avLst/>
            <a:gdLst/>
            <a:ahLst/>
            <a:cxnLst/>
            <a:rect l="l" t="t" r="r" b="b"/>
            <a:pathLst>
              <a:path w="7776209" h="2052954">
                <a:moveTo>
                  <a:pt x="7776006" y="0"/>
                </a:moveTo>
                <a:lnTo>
                  <a:pt x="1375181" y="0"/>
                </a:lnTo>
                <a:lnTo>
                  <a:pt x="0" y="2052853"/>
                </a:lnTo>
                <a:lnTo>
                  <a:pt x="7776006" y="2052853"/>
                </a:lnTo>
                <a:lnTo>
                  <a:pt x="7776006" y="0"/>
                </a:lnTo>
                <a:close/>
              </a:path>
            </a:pathLst>
          </a:custGeom>
          <a:solidFill>
            <a:srgbClr val="42A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4655" y="300931"/>
            <a:ext cx="1218282" cy="99993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9490"/>
              </a:lnSpc>
            </a:pPr>
            <a:r>
              <a:rPr sz="8200" spc="-3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</a:t>
            </a:r>
            <a:r>
              <a:rPr sz="8200" spc="-88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200" spc="-39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</a:t>
            </a:r>
            <a:endParaRPr sz="8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DD2370E9-B345-7B40-B600-0E46F7D95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50" y="402094"/>
            <a:ext cx="7112000" cy="4737100"/>
          </a:xfrm>
          <a:prstGeom prst="rect">
            <a:avLst/>
          </a:prstGeom>
        </p:spPr>
      </p:pic>
      <p:sp>
        <p:nvSpPr>
          <p:cNvPr id="11" name="object 8">
            <a:extLst>
              <a:ext uri="{FF2B5EF4-FFF2-40B4-BE49-F238E27FC236}">
                <a16:creationId xmlns:a16="http://schemas.microsoft.com/office/drawing/2014/main" id="{5C50620C-A2D5-494B-B0A4-6ACDBA59D4A1}"/>
              </a:ext>
            </a:extLst>
          </p:cNvPr>
          <p:cNvSpPr txBox="1"/>
          <p:nvPr/>
        </p:nvSpPr>
        <p:spPr>
          <a:xfrm>
            <a:off x="1477107" y="8548365"/>
            <a:ext cx="5792017" cy="1097095"/>
          </a:xfrm>
          <a:prstGeom prst="rect">
            <a:avLst/>
          </a:prstGeom>
        </p:spPr>
        <p:txBody>
          <a:bodyPr vert="horz" wrap="square" lIns="0" tIns="4006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55"/>
              </a:spcBef>
            </a:pPr>
            <a:r>
              <a:rPr sz="335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2020/</a:t>
            </a:r>
            <a:r>
              <a:rPr sz="450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1</a:t>
            </a:r>
            <a:r>
              <a:rPr sz="335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/</a:t>
            </a:r>
            <a:r>
              <a:rPr sz="450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19</a:t>
            </a:r>
            <a:r>
              <a:rPr sz="335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sun</a:t>
            </a:r>
            <a:r>
              <a:rPr sz="3350" b="1" spc="-3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2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13:00~15:00</a:t>
            </a:r>
            <a:endParaRPr sz="145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26526152-5079-1C40-ADB8-CC28E327D1C2}"/>
              </a:ext>
            </a:extLst>
          </p:cNvPr>
          <p:cNvSpPr txBox="1"/>
          <p:nvPr/>
        </p:nvSpPr>
        <p:spPr>
          <a:xfrm>
            <a:off x="1443943" y="9645460"/>
            <a:ext cx="33682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場所</a:t>
            </a:r>
            <a:r>
              <a:rPr lang="ja-JP" altLang="en-US" sz="1400" b="1" spc="-125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：○○</a:t>
            </a:r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県○○市○○会館ホール３階</a:t>
            </a:r>
            <a:endParaRPr lang="ja-JP" altLang="en-US" sz="1400" b="1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4D2618BD-F2FB-374D-B513-3590F8653706}"/>
              </a:ext>
            </a:extLst>
          </p:cNvPr>
          <p:cNvSpPr txBox="1"/>
          <p:nvPr/>
        </p:nvSpPr>
        <p:spPr>
          <a:xfrm>
            <a:off x="1439180" y="9967835"/>
            <a:ext cx="12747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受講料：無料</a:t>
            </a:r>
            <a:endParaRPr lang="ja-JP" altLang="en-US" sz="14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5ADF4229-0B56-C145-8BB4-D88C81F80FE6}"/>
              </a:ext>
            </a:extLst>
          </p:cNvPr>
          <p:cNvSpPr txBox="1"/>
          <p:nvPr/>
        </p:nvSpPr>
        <p:spPr>
          <a:xfrm>
            <a:off x="1443943" y="10296090"/>
            <a:ext cx="44374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お申し込みはこちらまで：○○○○○</a:t>
            </a:r>
            <a:r>
              <a:rPr lang="en-US" altLang="ja-JP"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@</a:t>
            </a:r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○○○</a:t>
            </a:r>
            <a:r>
              <a:rPr lang="en-US" altLang="ja-JP" sz="1400" b="1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ne.jp</a:t>
            </a:r>
            <a:endParaRPr lang="ja-JP" altLang="en-US" sz="1400" b="1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0A05A752-892E-CC46-9250-7C4447C585C3}"/>
              </a:ext>
            </a:extLst>
          </p:cNvPr>
          <p:cNvSpPr txBox="1"/>
          <p:nvPr/>
        </p:nvSpPr>
        <p:spPr>
          <a:xfrm>
            <a:off x="2535211" y="9986562"/>
            <a:ext cx="34131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altLang="ja-JP" sz="1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(</a:t>
            </a:r>
            <a:r>
              <a:rPr lang="ja-JP" altLang="en-US" sz="11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下記のお申し込み連絡先にお問い合わせください</a:t>
            </a:r>
            <a:r>
              <a:rPr lang="en-US" altLang="ja-JP" sz="1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)</a:t>
            </a:r>
            <a:endParaRPr lang="ja-JP" altLang="en-US" sz="11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2BF2993C-A369-D345-8FA6-84F1814D5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915" y="7029450"/>
            <a:ext cx="2616200" cy="1473200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24386ACA-CE8A-C244-818C-3A7D8080CA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288" y="5469641"/>
            <a:ext cx="127000" cy="1143000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83B7FAF8-F87E-A84D-9BF0-3E3E548E5A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6915" y="6711950"/>
            <a:ext cx="5499100" cy="38100"/>
          </a:xfrm>
          <a:prstGeom prst="rect">
            <a:avLst/>
          </a:prstGeom>
        </p:spPr>
      </p:pic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69A0ED11-DA3A-7742-AC91-29579D646F29}"/>
              </a:ext>
            </a:extLst>
          </p:cNvPr>
          <p:cNvSpPr txBox="1"/>
          <p:nvPr/>
        </p:nvSpPr>
        <p:spPr>
          <a:xfrm>
            <a:off x="1776288" y="7629162"/>
            <a:ext cx="25827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>
                <a:solidFill>
                  <a:schemeClr val="bg1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写真またはテキストを入れてください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F2A57717-19C8-0F19-A2AB-5F7FCB4888A0}"/>
              </a:ext>
            </a:extLst>
          </p:cNvPr>
          <p:cNvSpPr/>
          <p:nvPr/>
        </p:nvSpPr>
        <p:spPr>
          <a:xfrm>
            <a:off x="6224852" y="9812934"/>
            <a:ext cx="785356" cy="78535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59</Words>
  <Application>Microsoft Macintosh PowerPoint</Application>
  <PresentationFormat>ユーザー設定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Yu Gothic</vt:lpstr>
      <vt:lpstr>Yu Gothic Medium</vt:lpstr>
      <vt:lpstr>Yu Mincho Demibold</vt:lpstr>
      <vt:lpstr>Calibri</vt:lpstr>
      <vt:lpstr>Times New Roman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business_white_A4</dc:title>
  <cp:lastModifiedBy>春樹 富永</cp:lastModifiedBy>
  <cp:revision>8</cp:revision>
  <dcterms:created xsi:type="dcterms:W3CDTF">2019-09-12T09:30:54Z</dcterms:created>
  <dcterms:modified xsi:type="dcterms:W3CDTF">2025-04-03T09:12:42Z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