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714"/>
  </p:normalViewPr>
  <p:slideViewPr>
    <p:cSldViewPr>
      <p:cViewPr varScale="1">
        <p:scale>
          <a:sx n="97" d="100"/>
          <a:sy n="97" d="100"/>
        </p:scale>
        <p:origin x="2760" y="2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04700F-1C68-F445-83DA-FFE2861A703B}" type="datetimeFigureOut">
              <a:rPr kumimoji="1" lang="ja-JP" altLang="en-US" smtClean="0"/>
              <a:t>2025/4/3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363663"/>
            <a:ext cx="2622550" cy="3681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77875" y="5249863"/>
            <a:ext cx="6216650" cy="4295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402138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B019D-7758-9C49-92B6-3D82EBD644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97648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B019D-7758-9C49-92B6-3D82EBD64494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31283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75181" y="12"/>
            <a:ext cx="6401435" cy="10908030"/>
          </a:xfrm>
          <a:custGeom>
            <a:avLst/>
            <a:gdLst/>
            <a:ahLst/>
            <a:cxnLst/>
            <a:rect l="l" t="t" r="r" b="b"/>
            <a:pathLst>
              <a:path w="6401434" h="10908030">
                <a:moveTo>
                  <a:pt x="0" y="10907991"/>
                </a:moveTo>
                <a:lnTo>
                  <a:pt x="6400825" y="10907991"/>
                </a:lnTo>
                <a:lnTo>
                  <a:pt x="6400825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80895" y="5370199"/>
            <a:ext cx="4853305" cy="7848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950" b="1" spc="-22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セミナータイトル</a:t>
            </a:r>
            <a:endParaRPr sz="495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31577" y="6111863"/>
            <a:ext cx="34036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サブタイトルがここに入ります</a:t>
            </a:r>
            <a:endParaRPr sz="20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59565" y="6889750"/>
            <a:ext cx="2679700" cy="1536700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000" spc="-50" dirty="0">
                <a:solidFill>
                  <a:srgbClr val="FFFFFF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FFFFFF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FFFFFF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FFFFFF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FFFFFF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FFFFFF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1000" spc="-50" dirty="0">
                <a:solidFill>
                  <a:srgbClr val="FFFFFF"/>
                </a:solidFill>
                <a:latin typeface="Yu Gothic Medium" panose="020B0400000000000000" pitchFamily="34" charset="-128"/>
                <a:ea typeface="Yu Gothic Medium" panose="020B0400000000000000" pitchFamily="34" charset="-128"/>
                <a:cs typeface="mplus-1c-medium"/>
              </a:rPr>
              <a:t>○○○○○○○○○○○○○○○○○○</a:t>
            </a:r>
            <a:endParaRPr sz="1000" dirty="0">
              <a:latin typeface="Yu Gothic Medium" panose="020B0400000000000000" pitchFamily="34" charset="-128"/>
              <a:ea typeface="Yu Gothic Medium" panose="020B0400000000000000" pitchFamily="34" charset="-128"/>
              <a:cs typeface="mplus-1c-medium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12"/>
            <a:ext cx="1375410" cy="10908030"/>
          </a:xfrm>
          <a:custGeom>
            <a:avLst/>
            <a:gdLst/>
            <a:ahLst/>
            <a:cxnLst/>
            <a:rect l="l" t="t" r="r" b="b"/>
            <a:pathLst>
              <a:path w="1375410" h="10908030">
                <a:moveTo>
                  <a:pt x="0" y="10907991"/>
                </a:moveTo>
                <a:lnTo>
                  <a:pt x="1375181" y="10907991"/>
                </a:lnTo>
                <a:lnTo>
                  <a:pt x="1375181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EE29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-3" y="8852810"/>
            <a:ext cx="7776209" cy="2052955"/>
          </a:xfrm>
          <a:custGeom>
            <a:avLst/>
            <a:gdLst/>
            <a:ahLst/>
            <a:cxnLst/>
            <a:rect l="l" t="t" r="r" b="b"/>
            <a:pathLst>
              <a:path w="7776209" h="2052954">
                <a:moveTo>
                  <a:pt x="7776006" y="0"/>
                </a:moveTo>
                <a:lnTo>
                  <a:pt x="1375181" y="0"/>
                </a:lnTo>
                <a:lnTo>
                  <a:pt x="0" y="2052853"/>
                </a:lnTo>
                <a:lnTo>
                  <a:pt x="7776006" y="2052853"/>
                </a:lnTo>
                <a:lnTo>
                  <a:pt x="7776006" y="0"/>
                </a:lnTo>
                <a:close/>
              </a:path>
            </a:pathLst>
          </a:custGeom>
          <a:solidFill>
            <a:srgbClr val="42A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3068" y="454977"/>
            <a:ext cx="1218282" cy="999934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9490"/>
              </a:lnSpc>
            </a:pPr>
            <a:r>
              <a:rPr sz="8800" spc="-34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</a:t>
            </a:r>
            <a:r>
              <a:rPr sz="8800" spc="-88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800" spc="-39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</a:t>
            </a:r>
            <a:endParaRPr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ject 8">
            <a:extLst>
              <a:ext uri="{FF2B5EF4-FFF2-40B4-BE49-F238E27FC236}">
                <a16:creationId xmlns:a16="http://schemas.microsoft.com/office/drawing/2014/main" id="{28AB1056-5A4A-D444-9897-3E8F2C004FCD}"/>
              </a:ext>
            </a:extLst>
          </p:cNvPr>
          <p:cNvSpPr txBox="1"/>
          <p:nvPr/>
        </p:nvSpPr>
        <p:spPr>
          <a:xfrm>
            <a:off x="1477108" y="8548365"/>
            <a:ext cx="5664200" cy="1097095"/>
          </a:xfrm>
          <a:prstGeom prst="rect">
            <a:avLst/>
          </a:prstGeom>
        </p:spPr>
        <p:txBody>
          <a:bodyPr vert="horz" wrap="square" lIns="0" tIns="4006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55"/>
              </a:spcBef>
            </a:pPr>
            <a:r>
              <a:rPr sz="335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2020/</a:t>
            </a:r>
            <a:r>
              <a:rPr sz="450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1</a:t>
            </a:r>
            <a:r>
              <a:rPr sz="335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/</a:t>
            </a:r>
            <a:r>
              <a:rPr sz="450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19</a:t>
            </a:r>
            <a:r>
              <a:rPr sz="335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sun</a:t>
            </a:r>
            <a:r>
              <a:rPr sz="3350" b="1" spc="-3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2600" b="1" spc="-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13:00~15:00</a:t>
            </a:r>
            <a:endParaRPr sz="145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D8DF7054-4B75-F746-8DB4-FEA9B275204B}"/>
              </a:ext>
            </a:extLst>
          </p:cNvPr>
          <p:cNvSpPr txBox="1"/>
          <p:nvPr/>
        </p:nvSpPr>
        <p:spPr>
          <a:xfrm>
            <a:off x="1443943" y="9645460"/>
            <a:ext cx="33682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場所</a:t>
            </a:r>
            <a:r>
              <a:rPr lang="ja-JP" altLang="en-US" sz="1400" b="1" spc="-125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：○○</a:t>
            </a:r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県○○市○○会館ホール３階</a:t>
            </a:r>
            <a:endParaRPr lang="ja-JP" altLang="en-US" sz="1400" b="1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226BCBCF-472C-A041-84A2-2F05A5D983DD}"/>
              </a:ext>
            </a:extLst>
          </p:cNvPr>
          <p:cNvSpPr txBox="1"/>
          <p:nvPr/>
        </p:nvSpPr>
        <p:spPr>
          <a:xfrm>
            <a:off x="1439180" y="9967835"/>
            <a:ext cx="12747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受講料：無料</a:t>
            </a:r>
            <a:endParaRPr lang="ja-JP" altLang="en-US" sz="14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CB730DE8-FFE5-F249-A356-AC47507DFF3A}"/>
              </a:ext>
            </a:extLst>
          </p:cNvPr>
          <p:cNvSpPr txBox="1"/>
          <p:nvPr/>
        </p:nvSpPr>
        <p:spPr>
          <a:xfrm>
            <a:off x="1443943" y="10296090"/>
            <a:ext cx="44374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お申し込みはこちらまで：○○○○○</a:t>
            </a:r>
            <a:r>
              <a:rPr lang="en-US" altLang="ja-JP"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@</a:t>
            </a:r>
            <a:r>
              <a:rPr lang="ja-JP" altLang="en-US" sz="14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○○○</a:t>
            </a:r>
            <a:r>
              <a:rPr lang="en-US" altLang="ja-JP" sz="1400" b="1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ne.jp</a:t>
            </a:r>
            <a:endParaRPr lang="ja-JP" altLang="en-US" sz="1400" b="1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8655C0CA-E1BD-774D-9BF8-6F13BF0D273B}"/>
              </a:ext>
            </a:extLst>
          </p:cNvPr>
          <p:cNvSpPr txBox="1"/>
          <p:nvPr/>
        </p:nvSpPr>
        <p:spPr>
          <a:xfrm>
            <a:off x="2535211" y="9986562"/>
            <a:ext cx="34131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US" altLang="ja-JP" sz="11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(</a:t>
            </a:r>
            <a:r>
              <a:rPr lang="ja-JP" altLang="en-US" sz="1100" b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下記のお申し込み連絡先にお問い合わせください</a:t>
            </a:r>
            <a:r>
              <a:rPr lang="en-US" altLang="ja-JP" sz="11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)</a:t>
            </a:r>
            <a:endParaRPr lang="ja-JP" altLang="en-US" sz="11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pic>
        <p:nvPicPr>
          <p:cNvPr id="15" name="図 14">
            <a:extLst>
              <a:ext uri="{FF2B5EF4-FFF2-40B4-BE49-F238E27FC236}">
                <a16:creationId xmlns:a16="http://schemas.microsoft.com/office/drawing/2014/main" id="{F743A206-2CC5-3345-BBCE-575EB657EC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0040" y="6577939"/>
            <a:ext cx="5499100" cy="38100"/>
          </a:xfrm>
          <a:prstGeom prst="rect">
            <a:avLst/>
          </a:prstGeom>
        </p:spPr>
      </p:pic>
      <p:pic>
        <p:nvPicPr>
          <p:cNvPr id="16" name="図 15">
            <a:extLst>
              <a:ext uri="{FF2B5EF4-FFF2-40B4-BE49-F238E27FC236}">
                <a16:creationId xmlns:a16="http://schemas.microsoft.com/office/drawing/2014/main" id="{29300C0E-11FA-4842-BD87-8D458CB100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0040" y="5352582"/>
            <a:ext cx="127000" cy="1143000"/>
          </a:xfrm>
          <a:prstGeom prst="rect">
            <a:avLst/>
          </a:prstGeo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DFA8AABF-3AD9-D346-ACD8-683A46FD2F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450" y="402094"/>
            <a:ext cx="7112000" cy="4737100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4D3CFC5A-4FF9-594B-95B9-84C85EBE6E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6713" y="6935083"/>
            <a:ext cx="2616200" cy="1473200"/>
          </a:xfrm>
          <a:prstGeom prst="rect">
            <a:avLst/>
          </a:prstGeom>
        </p:spPr>
      </p:pic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842D0AAB-D256-BA46-BE5F-065C033452A1}"/>
              </a:ext>
            </a:extLst>
          </p:cNvPr>
          <p:cNvSpPr txBox="1"/>
          <p:nvPr/>
        </p:nvSpPr>
        <p:spPr>
          <a:xfrm>
            <a:off x="1786713" y="7566970"/>
            <a:ext cx="25827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写真またはテキストを入れてください</a:t>
            </a: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973C7DF6-B94D-9E1B-B66E-83FF05C35695}"/>
              </a:ext>
            </a:extLst>
          </p:cNvPr>
          <p:cNvSpPr/>
          <p:nvPr/>
        </p:nvSpPr>
        <p:spPr>
          <a:xfrm>
            <a:off x="6224852" y="9812934"/>
            <a:ext cx="785356" cy="785356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60</Words>
  <Application>Microsoft Macintosh PowerPoint</Application>
  <PresentationFormat>ユーザー設定</PresentationFormat>
  <Paragraphs>17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Yu Gothic</vt:lpstr>
      <vt:lpstr>Yu Gothic</vt:lpstr>
      <vt:lpstr>Yu Gothic Medium</vt:lpstr>
      <vt:lpstr>Yu Mincho Demibold</vt:lpstr>
      <vt:lpstr>Calibri</vt:lpstr>
      <vt:lpstr>Times New Roman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business_black_A4</dc:title>
  <cp:lastModifiedBy>春樹 富永</cp:lastModifiedBy>
  <cp:revision>12</cp:revision>
  <dcterms:created xsi:type="dcterms:W3CDTF">2019-09-12T09:21:31Z</dcterms:created>
  <dcterms:modified xsi:type="dcterms:W3CDTF">2025-04-03T09:12:47Z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