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>
        <p:scale>
          <a:sx n="268" d="100"/>
          <a:sy n="268" d="100"/>
        </p:scale>
        <p:origin x="-1296" y="-1050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50" b="1" i="0">
                <a:solidFill>
                  <a:srgbClr val="414042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50" b="1" i="0">
                <a:solidFill>
                  <a:srgbClr val="414042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50" b="1" i="0">
                <a:solidFill>
                  <a:srgbClr val="414042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7776209" cy="10908030"/>
          </a:xfrm>
          <a:custGeom>
            <a:avLst/>
            <a:gdLst/>
            <a:ahLst/>
            <a:cxnLst/>
            <a:rect l="l" t="t" r="r" b="b"/>
            <a:pathLst>
              <a:path w="7776209" h="10908030">
                <a:moveTo>
                  <a:pt x="0" y="10907991"/>
                </a:moveTo>
                <a:lnTo>
                  <a:pt x="7776006" y="10907991"/>
                </a:lnTo>
                <a:lnTo>
                  <a:pt x="7776006" y="0"/>
                </a:lnTo>
                <a:lnTo>
                  <a:pt x="0" y="0"/>
                </a:lnTo>
                <a:lnTo>
                  <a:pt x="0" y="10907991"/>
                </a:lnTo>
                <a:close/>
              </a:path>
            </a:pathLst>
          </a:custGeom>
          <a:solidFill>
            <a:srgbClr val="FFDA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475985" y="467997"/>
            <a:ext cx="6824980" cy="8784590"/>
          </a:xfrm>
          <a:custGeom>
            <a:avLst/>
            <a:gdLst/>
            <a:ahLst/>
            <a:cxnLst/>
            <a:rect l="l" t="t" r="r" b="b"/>
            <a:pathLst>
              <a:path w="6824980" h="8784590">
                <a:moveTo>
                  <a:pt x="6416967" y="0"/>
                </a:moveTo>
                <a:lnTo>
                  <a:pt x="407847" y="0"/>
                </a:lnTo>
                <a:lnTo>
                  <a:pt x="360284" y="2743"/>
                </a:lnTo>
                <a:lnTo>
                  <a:pt x="314332" y="10771"/>
                </a:lnTo>
                <a:lnTo>
                  <a:pt x="270297" y="23777"/>
                </a:lnTo>
                <a:lnTo>
                  <a:pt x="228487" y="41454"/>
                </a:lnTo>
                <a:lnTo>
                  <a:pt x="189205" y="63497"/>
                </a:lnTo>
                <a:lnTo>
                  <a:pt x="152760" y="89599"/>
                </a:lnTo>
                <a:lnTo>
                  <a:pt x="119456" y="119456"/>
                </a:lnTo>
                <a:lnTo>
                  <a:pt x="89599" y="152760"/>
                </a:lnTo>
                <a:lnTo>
                  <a:pt x="63497" y="189205"/>
                </a:lnTo>
                <a:lnTo>
                  <a:pt x="41454" y="228487"/>
                </a:lnTo>
                <a:lnTo>
                  <a:pt x="23777" y="270297"/>
                </a:lnTo>
                <a:lnTo>
                  <a:pt x="10771" y="314332"/>
                </a:lnTo>
                <a:lnTo>
                  <a:pt x="2743" y="360284"/>
                </a:lnTo>
                <a:lnTo>
                  <a:pt x="0" y="407847"/>
                </a:lnTo>
                <a:lnTo>
                  <a:pt x="0" y="8376564"/>
                </a:lnTo>
                <a:lnTo>
                  <a:pt x="2743" y="8424127"/>
                </a:lnTo>
                <a:lnTo>
                  <a:pt x="10771" y="8470079"/>
                </a:lnTo>
                <a:lnTo>
                  <a:pt x="23777" y="8514114"/>
                </a:lnTo>
                <a:lnTo>
                  <a:pt x="41454" y="8555925"/>
                </a:lnTo>
                <a:lnTo>
                  <a:pt x="63497" y="8595206"/>
                </a:lnTo>
                <a:lnTo>
                  <a:pt x="89599" y="8631652"/>
                </a:lnTo>
                <a:lnTo>
                  <a:pt x="119456" y="8664956"/>
                </a:lnTo>
                <a:lnTo>
                  <a:pt x="152760" y="8694812"/>
                </a:lnTo>
                <a:lnTo>
                  <a:pt x="189205" y="8720914"/>
                </a:lnTo>
                <a:lnTo>
                  <a:pt x="228487" y="8742957"/>
                </a:lnTo>
                <a:lnTo>
                  <a:pt x="270297" y="8760635"/>
                </a:lnTo>
                <a:lnTo>
                  <a:pt x="314332" y="8773640"/>
                </a:lnTo>
                <a:lnTo>
                  <a:pt x="360284" y="8781668"/>
                </a:lnTo>
                <a:lnTo>
                  <a:pt x="407847" y="8784412"/>
                </a:lnTo>
                <a:lnTo>
                  <a:pt x="6416967" y="8784412"/>
                </a:lnTo>
                <a:lnTo>
                  <a:pt x="6464528" y="8781668"/>
                </a:lnTo>
                <a:lnTo>
                  <a:pt x="6510477" y="8773640"/>
                </a:lnTo>
                <a:lnTo>
                  <a:pt x="6554510" y="8760635"/>
                </a:lnTo>
                <a:lnTo>
                  <a:pt x="6596319" y="8742957"/>
                </a:lnTo>
                <a:lnTo>
                  <a:pt x="6635599" y="8720914"/>
                </a:lnTo>
                <a:lnTo>
                  <a:pt x="6672044" y="8694812"/>
                </a:lnTo>
                <a:lnTo>
                  <a:pt x="6705347" y="8664956"/>
                </a:lnTo>
                <a:lnTo>
                  <a:pt x="6735203" y="8631652"/>
                </a:lnTo>
                <a:lnTo>
                  <a:pt x="6761305" y="8595206"/>
                </a:lnTo>
                <a:lnTo>
                  <a:pt x="6783348" y="8555925"/>
                </a:lnTo>
                <a:lnTo>
                  <a:pt x="6801025" y="8514114"/>
                </a:lnTo>
                <a:lnTo>
                  <a:pt x="6814030" y="8470079"/>
                </a:lnTo>
                <a:lnTo>
                  <a:pt x="6822058" y="8424127"/>
                </a:lnTo>
                <a:lnTo>
                  <a:pt x="6824802" y="8376564"/>
                </a:lnTo>
                <a:lnTo>
                  <a:pt x="6824802" y="407847"/>
                </a:lnTo>
                <a:lnTo>
                  <a:pt x="6822058" y="360284"/>
                </a:lnTo>
                <a:lnTo>
                  <a:pt x="6814030" y="314332"/>
                </a:lnTo>
                <a:lnTo>
                  <a:pt x="6801025" y="270297"/>
                </a:lnTo>
                <a:lnTo>
                  <a:pt x="6783348" y="228487"/>
                </a:lnTo>
                <a:lnTo>
                  <a:pt x="6761305" y="189205"/>
                </a:lnTo>
                <a:lnTo>
                  <a:pt x="6735203" y="152760"/>
                </a:lnTo>
                <a:lnTo>
                  <a:pt x="6705347" y="119456"/>
                </a:lnTo>
                <a:lnTo>
                  <a:pt x="6672044" y="89599"/>
                </a:lnTo>
                <a:lnTo>
                  <a:pt x="6635599" y="63497"/>
                </a:lnTo>
                <a:lnTo>
                  <a:pt x="6596319" y="41454"/>
                </a:lnTo>
                <a:lnTo>
                  <a:pt x="6554510" y="23777"/>
                </a:lnTo>
                <a:lnTo>
                  <a:pt x="6510477" y="10771"/>
                </a:lnTo>
                <a:lnTo>
                  <a:pt x="6464528" y="2743"/>
                </a:lnTo>
                <a:lnTo>
                  <a:pt x="64169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50646" y="1356492"/>
            <a:ext cx="6277457" cy="9467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50" b="1" i="0">
                <a:solidFill>
                  <a:srgbClr val="414042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50646" y="1356492"/>
            <a:ext cx="6237605" cy="9467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pc="-10" dirty="0">
                <a:latin typeface="Yu Gothic" panose="020B0400000000000000" pitchFamily="34" charset="-128"/>
                <a:ea typeface="Yu Gothic" panose="020B0400000000000000" pitchFamily="34" charset="-128"/>
              </a:rPr>
              <a:t>企</a:t>
            </a:r>
            <a:r>
              <a:rPr spc="-135" dirty="0">
                <a:latin typeface="Yu Gothic" panose="020B0400000000000000" pitchFamily="34" charset="-128"/>
                <a:ea typeface="Yu Gothic" panose="020B0400000000000000" pitchFamily="34" charset="-128"/>
              </a:rPr>
              <a:t>業</a:t>
            </a:r>
            <a:r>
              <a:rPr spc="105" dirty="0">
                <a:latin typeface="Yu Gothic" panose="020B0400000000000000" pitchFamily="34" charset="-128"/>
                <a:ea typeface="Yu Gothic" panose="020B0400000000000000" pitchFamily="34" charset="-128"/>
              </a:rPr>
              <a:t>·</a:t>
            </a:r>
            <a:r>
              <a:rPr spc="-10" dirty="0">
                <a:latin typeface="Yu Gothic" panose="020B0400000000000000" pitchFamily="34" charset="-128"/>
                <a:ea typeface="Yu Gothic" panose="020B0400000000000000" pitchFamily="34" charset="-128"/>
              </a:rPr>
              <a:t>創業</a:t>
            </a:r>
            <a:r>
              <a:rPr spc="-495" dirty="0">
                <a:latin typeface="Yu Gothic" panose="020B0400000000000000" pitchFamily="34" charset="-128"/>
                <a:ea typeface="Yu Gothic" panose="020B0400000000000000" pitchFamily="34" charset="-128"/>
              </a:rPr>
              <a:t>セ</a:t>
            </a:r>
            <a:r>
              <a:rPr spc="-740" dirty="0">
                <a:latin typeface="Yu Gothic" panose="020B0400000000000000" pitchFamily="34" charset="-128"/>
                <a:ea typeface="Yu Gothic" panose="020B0400000000000000" pitchFamily="34" charset="-128"/>
              </a:rPr>
              <a:t>ミ</a:t>
            </a:r>
            <a:r>
              <a:rPr spc="-10" dirty="0">
                <a:latin typeface="Yu Gothic" panose="020B0400000000000000" pitchFamily="34" charset="-128"/>
                <a:ea typeface="Yu Gothic" panose="020B0400000000000000" pitchFamily="34" charset="-128"/>
              </a:rPr>
              <a:t>ナー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36687" y="788479"/>
            <a:ext cx="5690235" cy="4032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450" b="1" spc="2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これからの日本の未来を担う企業たちへ</a:t>
            </a:r>
            <a:endParaRPr sz="245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71832" y="7345003"/>
            <a:ext cx="2768600" cy="1423466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9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884544" y="7066054"/>
            <a:ext cx="2734310" cy="252729"/>
          </a:xfrm>
          <a:custGeom>
            <a:avLst/>
            <a:gdLst/>
            <a:ahLst/>
            <a:cxnLst/>
            <a:rect l="l" t="t" r="r" b="b"/>
            <a:pathLst>
              <a:path w="2734310" h="252729">
                <a:moveTo>
                  <a:pt x="2733738" y="252577"/>
                </a:moveTo>
                <a:lnTo>
                  <a:pt x="0" y="252577"/>
                </a:lnTo>
                <a:lnTo>
                  <a:pt x="0" y="0"/>
                </a:lnTo>
                <a:lnTo>
                  <a:pt x="2733738" y="0"/>
                </a:lnTo>
                <a:lnTo>
                  <a:pt x="2733738" y="252577"/>
                </a:lnTo>
                <a:close/>
              </a:path>
            </a:pathLst>
          </a:custGeom>
          <a:solidFill>
            <a:srgbClr val="FFDA00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972299" y="7082710"/>
            <a:ext cx="5588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7665" algn="l"/>
              </a:tabLst>
            </a:pPr>
            <a:r>
              <a:rPr sz="1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内	容</a:t>
            </a:r>
            <a:endParaRPr sz="1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039415" y="7066054"/>
            <a:ext cx="2734310" cy="252729"/>
          </a:xfrm>
          <a:custGeom>
            <a:avLst/>
            <a:gdLst/>
            <a:ahLst/>
            <a:cxnLst/>
            <a:rect l="l" t="t" r="r" b="b"/>
            <a:pathLst>
              <a:path w="2734309" h="252729">
                <a:moveTo>
                  <a:pt x="2733751" y="252577"/>
                </a:moveTo>
                <a:lnTo>
                  <a:pt x="0" y="252577"/>
                </a:lnTo>
                <a:lnTo>
                  <a:pt x="0" y="0"/>
                </a:lnTo>
                <a:lnTo>
                  <a:pt x="2733751" y="0"/>
                </a:lnTo>
                <a:lnTo>
                  <a:pt x="2733751" y="252577"/>
                </a:lnTo>
                <a:close/>
              </a:path>
            </a:pathLst>
          </a:custGeom>
          <a:solidFill>
            <a:srgbClr val="FFDA00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26883" y="7086614"/>
            <a:ext cx="5588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7665" algn="l"/>
              </a:tabLst>
            </a:pPr>
            <a:r>
              <a:rPr sz="1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日	時</a:t>
            </a:r>
            <a:endParaRPr sz="1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01882" y="9480185"/>
            <a:ext cx="205740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ご予約・お問い合わせ</a:t>
            </a:r>
            <a:endParaRPr sz="16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875665" y="9794260"/>
            <a:ext cx="2997843" cy="32252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TEL：00-0000-0000</a:t>
            </a:r>
            <a:endParaRPr sz="20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875665" y="10221050"/>
            <a:ext cx="3090545" cy="32252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http://www.xxxxxxxxx</a:t>
            </a:r>
            <a:endParaRPr sz="20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88645" y="9614805"/>
            <a:ext cx="3090545" cy="634789"/>
          </a:xfrm>
          <a:prstGeom prst="rect">
            <a:avLst/>
          </a:prstGeom>
        </p:spPr>
        <p:txBody>
          <a:bodyPr vert="horz" wrap="square" lIns="0" tIns="1866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70"/>
              </a:spcBef>
            </a:pPr>
            <a:r>
              <a:rPr sz="2900" b="1" spc="-5" dirty="0" err="1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社名が入ります</a:t>
            </a:r>
            <a:endParaRPr sz="12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026696" y="7333554"/>
            <a:ext cx="2993398" cy="38279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2020</a:t>
            </a: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年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1</a:t>
            </a: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月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19</a:t>
            </a:r>
            <a:r>
              <a:rPr sz="2400" b="1" spc="50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日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(</a:t>
            </a: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日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)</a:t>
            </a:r>
            <a:endParaRPr sz="2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039415" y="7822009"/>
            <a:ext cx="2734310" cy="252729"/>
          </a:xfrm>
          <a:custGeom>
            <a:avLst/>
            <a:gdLst/>
            <a:ahLst/>
            <a:cxnLst/>
            <a:rect l="l" t="t" r="r" b="b"/>
            <a:pathLst>
              <a:path w="2734309" h="252729">
                <a:moveTo>
                  <a:pt x="2733751" y="252590"/>
                </a:moveTo>
                <a:lnTo>
                  <a:pt x="0" y="252590"/>
                </a:lnTo>
                <a:lnTo>
                  <a:pt x="0" y="0"/>
                </a:lnTo>
                <a:lnTo>
                  <a:pt x="2733751" y="0"/>
                </a:lnTo>
                <a:lnTo>
                  <a:pt x="2733751" y="252590"/>
                </a:lnTo>
                <a:close/>
              </a:path>
            </a:pathLst>
          </a:custGeom>
          <a:solidFill>
            <a:srgbClr val="FFDA00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126883" y="7843348"/>
            <a:ext cx="5588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7665" algn="l"/>
              </a:tabLst>
            </a:pPr>
            <a:r>
              <a:rPr sz="1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会	場</a:t>
            </a:r>
            <a:endParaRPr sz="1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001296" y="8102214"/>
            <a:ext cx="2775585" cy="3924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○○○セミナー会館</a:t>
            </a:r>
            <a:endParaRPr sz="2400" b="1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024700" y="8522121"/>
            <a:ext cx="2993398" cy="2269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b="1" spc="-10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○○県○○市○○区○○○○-○○</a:t>
            </a:r>
            <a:endParaRPr sz="1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737946" y="2672270"/>
            <a:ext cx="6258775" cy="3965651"/>
          </a:xfrm>
          <a:prstGeom prst="rect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19" name="object 12">
            <a:extLst>
              <a:ext uri="{FF2B5EF4-FFF2-40B4-BE49-F238E27FC236}">
                <a16:creationId xmlns:a16="http://schemas.microsoft.com/office/drawing/2014/main" id="{F9405E88-F760-6F4C-9CB7-6D62C3D5A627}"/>
              </a:ext>
            </a:extLst>
          </p:cNvPr>
          <p:cNvSpPr txBox="1"/>
          <p:nvPr/>
        </p:nvSpPr>
        <p:spPr>
          <a:xfrm>
            <a:off x="588645" y="10147411"/>
            <a:ext cx="3450770" cy="373179"/>
          </a:xfrm>
          <a:prstGeom prst="rect">
            <a:avLst/>
          </a:prstGeom>
        </p:spPr>
        <p:txBody>
          <a:bodyPr vert="horz" wrap="square" lIns="0" tIns="1866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70"/>
              </a:spcBef>
            </a:pPr>
            <a:r>
              <a:rPr sz="12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〒00-000-0000</a:t>
            </a:r>
            <a:r>
              <a:rPr sz="1200" b="1" spc="-7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sz="12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○○県○○市○○区○○○○</a:t>
            </a:r>
            <a:endParaRPr sz="12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</TotalTime>
  <Words>57</Words>
  <Application>Microsoft Macintosh PowerPoint</Application>
  <PresentationFormat>ユーザー設定</PresentationFormat>
  <Paragraphs>19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KozGoPr6N-Heavy</vt:lpstr>
      <vt:lpstr>Yu Gothic</vt:lpstr>
      <vt:lpstr>Calibri</vt:lpstr>
      <vt:lpstr>Office Theme</vt:lpstr>
      <vt:lpstr>企業·創業セミナー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business01_A4</dc:title>
  <cp:lastModifiedBy>春樹 富永</cp:lastModifiedBy>
  <cp:revision>5</cp:revision>
  <dcterms:created xsi:type="dcterms:W3CDTF">2019-09-12T05:05:04Z</dcterms:created>
  <dcterms:modified xsi:type="dcterms:W3CDTF">2019-09-12T08:38:11Z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2019-09-12T00:00:00Z</vt:filetime>
  </property>
  <property fmtid="{D5CDD505-2E9C-101B-9397-08002B2CF9AE}" pid="3" name="Creator">
    <vt:lpwstr>Adobe Illustrator CC 23.0 (Macintosh)</vt:lpwstr>
  </property>
  <property fmtid="{D5CDD505-2E9C-101B-9397-08002B2CF9AE}" pid="4" name="LastSaved">
    <vt:filetime>2019-09-12T00:00:00Z</vt:filetime>
  </property>
</Properties>
</file>