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16"/>
    <p:restoredTop sz="94694"/>
  </p:normalViewPr>
  <p:slideViewPr>
    <p:cSldViewPr>
      <p:cViewPr>
        <p:scale>
          <a:sx n="250" d="100"/>
          <a:sy n="250" d="100"/>
        </p:scale>
        <p:origin x="-1080" y="-85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7776209" cy="10908030"/>
          </a:xfrm>
          <a:custGeom>
            <a:avLst/>
            <a:gdLst/>
            <a:ahLst/>
            <a:cxnLst/>
            <a:rect l="l" t="t" r="r" b="b"/>
            <a:pathLst>
              <a:path w="7776209" h="10908030">
                <a:moveTo>
                  <a:pt x="0" y="10907991"/>
                </a:moveTo>
                <a:lnTo>
                  <a:pt x="7776006" y="10907991"/>
                </a:lnTo>
                <a:lnTo>
                  <a:pt x="7776006" y="0"/>
                </a:lnTo>
                <a:lnTo>
                  <a:pt x="0" y="0"/>
                </a:lnTo>
                <a:lnTo>
                  <a:pt x="0" y="10907991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75985" y="467997"/>
            <a:ext cx="6824980" cy="8784590"/>
          </a:xfrm>
          <a:custGeom>
            <a:avLst/>
            <a:gdLst/>
            <a:ahLst/>
            <a:cxnLst/>
            <a:rect l="l" t="t" r="r" b="b"/>
            <a:pathLst>
              <a:path w="6824980" h="8784590">
                <a:moveTo>
                  <a:pt x="6416967" y="0"/>
                </a:moveTo>
                <a:lnTo>
                  <a:pt x="407847" y="0"/>
                </a:lnTo>
                <a:lnTo>
                  <a:pt x="360284" y="2743"/>
                </a:lnTo>
                <a:lnTo>
                  <a:pt x="314332" y="10771"/>
                </a:lnTo>
                <a:lnTo>
                  <a:pt x="270297" y="23777"/>
                </a:lnTo>
                <a:lnTo>
                  <a:pt x="228487" y="41454"/>
                </a:lnTo>
                <a:lnTo>
                  <a:pt x="189205" y="63497"/>
                </a:lnTo>
                <a:lnTo>
                  <a:pt x="152760" y="89599"/>
                </a:lnTo>
                <a:lnTo>
                  <a:pt x="119456" y="119456"/>
                </a:lnTo>
                <a:lnTo>
                  <a:pt x="89599" y="152760"/>
                </a:lnTo>
                <a:lnTo>
                  <a:pt x="63497" y="189205"/>
                </a:lnTo>
                <a:lnTo>
                  <a:pt x="41454" y="228487"/>
                </a:lnTo>
                <a:lnTo>
                  <a:pt x="23777" y="270297"/>
                </a:lnTo>
                <a:lnTo>
                  <a:pt x="10771" y="314332"/>
                </a:lnTo>
                <a:lnTo>
                  <a:pt x="2743" y="360284"/>
                </a:lnTo>
                <a:lnTo>
                  <a:pt x="0" y="407847"/>
                </a:lnTo>
                <a:lnTo>
                  <a:pt x="0" y="8376564"/>
                </a:lnTo>
                <a:lnTo>
                  <a:pt x="2743" y="8424127"/>
                </a:lnTo>
                <a:lnTo>
                  <a:pt x="10771" y="8470079"/>
                </a:lnTo>
                <a:lnTo>
                  <a:pt x="23777" y="8514114"/>
                </a:lnTo>
                <a:lnTo>
                  <a:pt x="41454" y="8555925"/>
                </a:lnTo>
                <a:lnTo>
                  <a:pt x="63497" y="8595206"/>
                </a:lnTo>
                <a:lnTo>
                  <a:pt x="89599" y="8631652"/>
                </a:lnTo>
                <a:lnTo>
                  <a:pt x="119456" y="8664956"/>
                </a:lnTo>
                <a:lnTo>
                  <a:pt x="152760" y="8694812"/>
                </a:lnTo>
                <a:lnTo>
                  <a:pt x="189205" y="8720914"/>
                </a:lnTo>
                <a:lnTo>
                  <a:pt x="228487" y="8742957"/>
                </a:lnTo>
                <a:lnTo>
                  <a:pt x="270297" y="8760635"/>
                </a:lnTo>
                <a:lnTo>
                  <a:pt x="314332" y="8773640"/>
                </a:lnTo>
                <a:lnTo>
                  <a:pt x="360284" y="8781668"/>
                </a:lnTo>
                <a:lnTo>
                  <a:pt x="407847" y="8784412"/>
                </a:lnTo>
                <a:lnTo>
                  <a:pt x="6416967" y="8784412"/>
                </a:lnTo>
                <a:lnTo>
                  <a:pt x="6464528" y="8781668"/>
                </a:lnTo>
                <a:lnTo>
                  <a:pt x="6510477" y="8773640"/>
                </a:lnTo>
                <a:lnTo>
                  <a:pt x="6554510" y="8760635"/>
                </a:lnTo>
                <a:lnTo>
                  <a:pt x="6596319" y="8742957"/>
                </a:lnTo>
                <a:lnTo>
                  <a:pt x="6635599" y="8720914"/>
                </a:lnTo>
                <a:lnTo>
                  <a:pt x="6672044" y="8694812"/>
                </a:lnTo>
                <a:lnTo>
                  <a:pt x="6705347" y="8664956"/>
                </a:lnTo>
                <a:lnTo>
                  <a:pt x="6735203" y="8631652"/>
                </a:lnTo>
                <a:lnTo>
                  <a:pt x="6761305" y="8595206"/>
                </a:lnTo>
                <a:lnTo>
                  <a:pt x="6783348" y="8555925"/>
                </a:lnTo>
                <a:lnTo>
                  <a:pt x="6801025" y="8514114"/>
                </a:lnTo>
                <a:lnTo>
                  <a:pt x="6814030" y="8470079"/>
                </a:lnTo>
                <a:lnTo>
                  <a:pt x="6822058" y="8424127"/>
                </a:lnTo>
                <a:lnTo>
                  <a:pt x="6824802" y="8376564"/>
                </a:lnTo>
                <a:lnTo>
                  <a:pt x="6824802" y="407847"/>
                </a:lnTo>
                <a:lnTo>
                  <a:pt x="6822058" y="360284"/>
                </a:lnTo>
                <a:lnTo>
                  <a:pt x="6814030" y="314332"/>
                </a:lnTo>
                <a:lnTo>
                  <a:pt x="6801025" y="270297"/>
                </a:lnTo>
                <a:lnTo>
                  <a:pt x="6783348" y="228487"/>
                </a:lnTo>
                <a:lnTo>
                  <a:pt x="6761305" y="189205"/>
                </a:lnTo>
                <a:lnTo>
                  <a:pt x="6735203" y="152760"/>
                </a:lnTo>
                <a:lnTo>
                  <a:pt x="6705347" y="119456"/>
                </a:lnTo>
                <a:lnTo>
                  <a:pt x="6672044" y="89599"/>
                </a:lnTo>
                <a:lnTo>
                  <a:pt x="6635599" y="63497"/>
                </a:lnTo>
                <a:lnTo>
                  <a:pt x="6596319" y="41454"/>
                </a:lnTo>
                <a:lnTo>
                  <a:pt x="6554510" y="23777"/>
                </a:lnTo>
                <a:lnTo>
                  <a:pt x="6510477" y="10771"/>
                </a:lnTo>
                <a:lnTo>
                  <a:pt x="6464528" y="2743"/>
                </a:lnTo>
                <a:lnTo>
                  <a:pt x="641696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0646" y="1356492"/>
            <a:ext cx="6277457" cy="9467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50" b="1" i="0">
                <a:solidFill>
                  <a:srgbClr val="414042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0646" y="1356492"/>
            <a:ext cx="6237605" cy="9467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企</a:t>
            </a:r>
            <a:r>
              <a:rPr spc="-135" dirty="0">
                <a:latin typeface="Yu Gothic" panose="020B0400000000000000" pitchFamily="34" charset="-128"/>
                <a:ea typeface="Yu Gothic" panose="020B0400000000000000" pitchFamily="34" charset="-128"/>
              </a:rPr>
              <a:t>業</a:t>
            </a:r>
            <a:r>
              <a:rPr spc="105" dirty="0">
                <a:latin typeface="Yu Gothic" panose="020B0400000000000000" pitchFamily="34" charset="-128"/>
                <a:ea typeface="Yu Gothic" panose="020B0400000000000000" pitchFamily="34" charset="-128"/>
              </a:rPr>
              <a:t>·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創業</a:t>
            </a:r>
            <a:r>
              <a:rPr spc="-495" dirty="0">
                <a:latin typeface="Yu Gothic" panose="020B0400000000000000" pitchFamily="34" charset="-128"/>
                <a:ea typeface="Yu Gothic" panose="020B0400000000000000" pitchFamily="34" charset="-128"/>
              </a:rPr>
              <a:t>セ</a:t>
            </a:r>
            <a:r>
              <a:rPr spc="-740" dirty="0">
                <a:latin typeface="Yu Gothic" panose="020B0400000000000000" pitchFamily="34" charset="-128"/>
                <a:ea typeface="Yu Gothic" panose="020B0400000000000000" pitchFamily="34" charset="-128"/>
              </a:rPr>
              <a:t>ミ</a:t>
            </a:r>
            <a:r>
              <a:rPr spc="-10" dirty="0">
                <a:latin typeface="Yu Gothic" panose="020B0400000000000000" pitchFamily="34" charset="-128"/>
                <a:ea typeface="Yu Gothic" panose="020B0400000000000000" pitchFamily="34" charset="-128"/>
              </a:rPr>
              <a:t>ナー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36687" y="788479"/>
            <a:ext cx="5690235" cy="4032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450" b="1" spc="2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これからの日本の未来を担う企業たちへ</a:t>
            </a:r>
            <a:endParaRPr sz="245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1832" y="7345003"/>
            <a:ext cx="2768600" cy="1423466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9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  <a:p>
            <a:pPr marL="12700">
              <a:lnSpc>
                <a:spcPct val="100000"/>
              </a:lnSpc>
              <a:spcBef>
                <a:spcPts val="360"/>
              </a:spcBef>
            </a:pPr>
            <a:r>
              <a:rPr sz="1200" b="1" dirty="0">
                <a:solidFill>
                  <a:srgbClr val="231F20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○○○○○○○○○○○○○○○○○○</a:t>
            </a:r>
            <a:endParaRPr sz="1200" b="1"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84544" y="7066054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10" h="252729">
                <a:moveTo>
                  <a:pt x="2733738" y="252577"/>
                </a:moveTo>
                <a:lnTo>
                  <a:pt x="0" y="252577"/>
                </a:lnTo>
                <a:lnTo>
                  <a:pt x="0" y="0"/>
                </a:lnTo>
                <a:lnTo>
                  <a:pt x="2733738" y="0"/>
                </a:lnTo>
                <a:lnTo>
                  <a:pt x="2733738" y="252577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72299" y="7084389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内	容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39415" y="7066054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09" h="252729">
                <a:moveTo>
                  <a:pt x="2733751" y="252577"/>
                </a:moveTo>
                <a:lnTo>
                  <a:pt x="0" y="252577"/>
                </a:lnTo>
                <a:lnTo>
                  <a:pt x="0" y="0"/>
                </a:lnTo>
                <a:lnTo>
                  <a:pt x="2733751" y="0"/>
                </a:lnTo>
                <a:lnTo>
                  <a:pt x="2733751" y="252577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09688" y="7078284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	時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1882" y="9480185"/>
            <a:ext cx="205740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ご予約・お問い合わせ</a:t>
            </a:r>
            <a:endParaRPr sz="16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75665" y="9794260"/>
            <a:ext cx="2997843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TEL：00-0000-0000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65" y="10221050"/>
            <a:ext cx="3090545" cy="322523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20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http://www.xxxxxxxxx</a:t>
            </a:r>
            <a:endParaRPr sz="20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8645" y="9614805"/>
            <a:ext cx="3090545" cy="63478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70"/>
              </a:spcBef>
            </a:pPr>
            <a:r>
              <a:rPr sz="2900" b="1" spc="-5" dirty="0" err="1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社名が入ります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26696" y="7333554"/>
            <a:ext cx="2993398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年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月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</a:t>
            </a:r>
            <a:r>
              <a:rPr sz="2400" b="1" spc="50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(</a:t>
            </a: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日</a:t>
            </a:r>
            <a:r>
              <a:rPr sz="2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)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4039415" y="7822009"/>
            <a:ext cx="2734310" cy="252729"/>
          </a:xfrm>
          <a:custGeom>
            <a:avLst/>
            <a:gdLst/>
            <a:ahLst/>
            <a:cxnLst/>
            <a:rect l="l" t="t" r="r" b="b"/>
            <a:pathLst>
              <a:path w="2734309" h="252729">
                <a:moveTo>
                  <a:pt x="2733751" y="252590"/>
                </a:moveTo>
                <a:lnTo>
                  <a:pt x="0" y="252590"/>
                </a:lnTo>
                <a:lnTo>
                  <a:pt x="0" y="0"/>
                </a:lnTo>
                <a:lnTo>
                  <a:pt x="2733751" y="0"/>
                </a:lnTo>
                <a:lnTo>
                  <a:pt x="2733751" y="252590"/>
                </a:lnTo>
                <a:close/>
              </a:path>
            </a:pathLst>
          </a:custGeom>
          <a:solidFill>
            <a:srgbClr val="FFDA00"/>
          </a:solidFill>
        </p:spPr>
        <p:txBody>
          <a:bodyPr wrap="square" lIns="0" tIns="0" rIns="0" bIns="0" rtlCol="0"/>
          <a:lstStyle/>
          <a:p>
            <a:endParaRPr b="1">
              <a:latin typeface="Yu Gothic" panose="020B0400000000000000" pitchFamily="34" charset="-128"/>
              <a:ea typeface="Yu Gothic" panose="020B0400000000000000" pitchFamily="34" charset="-128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27170" y="7828713"/>
            <a:ext cx="558800" cy="22826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367665" algn="l"/>
              </a:tabLst>
            </a:pPr>
            <a:r>
              <a:rPr sz="14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会	場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001296" y="8102214"/>
            <a:ext cx="2775585" cy="3924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400" b="1" spc="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○○○セミナー会館</a:t>
            </a:r>
            <a:endParaRPr sz="2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024700" y="8522121"/>
            <a:ext cx="2993398" cy="2269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1400" b="1" spc="-10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○○県○○市○○区○○○○-○○</a:t>
            </a:r>
            <a:endParaRPr sz="14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19" name="object 12">
            <a:extLst>
              <a:ext uri="{FF2B5EF4-FFF2-40B4-BE49-F238E27FC236}">
                <a16:creationId xmlns:a16="http://schemas.microsoft.com/office/drawing/2014/main" id="{F9405E88-F760-6F4C-9CB7-6D62C3D5A627}"/>
              </a:ext>
            </a:extLst>
          </p:cNvPr>
          <p:cNvSpPr txBox="1"/>
          <p:nvPr/>
        </p:nvSpPr>
        <p:spPr>
          <a:xfrm>
            <a:off x="588645" y="10147411"/>
            <a:ext cx="3450770" cy="373179"/>
          </a:xfrm>
          <a:prstGeom prst="rect">
            <a:avLst/>
          </a:prstGeom>
        </p:spPr>
        <p:txBody>
          <a:bodyPr vert="horz" wrap="square" lIns="0" tIns="1866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0"/>
              </a:spcBef>
            </a:pP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〒00-000-0000</a:t>
            </a:r>
            <a:r>
              <a:rPr sz="1200" b="1" spc="-75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1200" b="1" dirty="0">
                <a:solidFill>
                  <a:srgbClr val="414042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○○県○○市○○区○○○○</a:t>
            </a:r>
            <a:endParaRPr sz="1200" b="1" dirty="0"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pic>
        <p:nvPicPr>
          <p:cNvPr id="21" name="図 20">
            <a:extLst>
              <a:ext uri="{FF2B5EF4-FFF2-40B4-BE49-F238E27FC236}">
                <a16:creationId xmlns:a16="http://schemas.microsoft.com/office/drawing/2014/main" id="{A569FEB4-4275-FB45-8CAF-ED2399535F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184" y="2610420"/>
            <a:ext cx="1813005" cy="1815390"/>
          </a:xfrm>
          <a:prstGeom prst="rect">
            <a:avLst/>
          </a:prstGeom>
        </p:spPr>
      </p:pic>
      <p:pic>
        <p:nvPicPr>
          <p:cNvPr id="22" name="図 21">
            <a:extLst>
              <a:ext uri="{FF2B5EF4-FFF2-40B4-BE49-F238E27FC236}">
                <a16:creationId xmlns:a16="http://schemas.microsoft.com/office/drawing/2014/main" id="{C9CF76A1-5409-D843-8BF1-27D8FC51BF7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6633" y="2607977"/>
            <a:ext cx="1813005" cy="1815390"/>
          </a:xfrm>
          <a:prstGeom prst="rect">
            <a:avLst/>
          </a:prstGeom>
        </p:spPr>
      </p:pic>
      <p:pic>
        <p:nvPicPr>
          <p:cNvPr id="23" name="図 22">
            <a:extLst>
              <a:ext uri="{FF2B5EF4-FFF2-40B4-BE49-F238E27FC236}">
                <a16:creationId xmlns:a16="http://schemas.microsoft.com/office/drawing/2014/main" id="{368BD3BA-C360-354F-B6E5-C9EE537E0A7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805" y="4500878"/>
            <a:ext cx="1813005" cy="1813005"/>
          </a:xfrm>
          <a:prstGeom prst="rect">
            <a:avLst/>
          </a:prstGeom>
        </p:spPr>
      </p:pic>
      <p:pic>
        <p:nvPicPr>
          <p:cNvPr id="24" name="図 23">
            <a:extLst>
              <a:ext uri="{FF2B5EF4-FFF2-40B4-BE49-F238E27FC236}">
                <a16:creationId xmlns:a16="http://schemas.microsoft.com/office/drawing/2014/main" id="{7F5A9EB9-5F8A-B548-9CD6-0C8DC0C86F0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0470" y="4579136"/>
            <a:ext cx="1813005" cy="1813005"/>
          </a:xfrm>
          <a:prstGeom prst="rect">
            <a:avLst/>
          </a:prstGeom>
        </p:spPr>
      </p:pic>
      <p:pic>
        <p:nvPicPr>
          <p:cNvPr id="25" name="図 24">
            <a:extLst>
              <a:ext uri="{FF2B5EF4-FFF2-40B4-BE49-F238E27FC236}">
                <a16:creationId xmlns:a16="http://schemas.microsoft.com/office/drawing/2014/main" id="{F00C875E-391B-184C-9D2F-3754C8BF8D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3135" y="4579136"/>
            <a:ext cx="1813005" cy="18130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</TotalTime>
  <Words>57</Words>
  <Application>Microsoft Macintosh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企業·創業セミナー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business01_A4</dc:title>
  <cp:lastModifiedBy>春樹 富永</cp:lastModifiedBy>
  <cp:revision>8</cp:revision>
  <dcterms:created xsi:type="dcterms:W3CDTF">2019-09-12T05:05:04Z</dcterms:created>
  <dcterms:modified xsi:type="dcterms:W3CDTF">2019-09-12T08:40:23Z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2019-09-12T00:00:00Z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2019-09-12T00:00:00Z</vt:filetime>
  </property>
</Properties>
</file>