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28"/>
    <p:restoredTop sz="94715"/>
  </p:normalViewPr>
  <p:slideViewPr>
    <p:cSldViewPr>
      <p:cViewPr>
        <p:scale>
          <a:sx n="225" d="100"/>
          <a:sy n="225" d="100"/>
        </p:scale>
        <p:origin x="2360" y="-62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F47D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94582A93-F67E-8343-8DFC-5FE565EEFC44}"/>
              </a:ext>
            </a:extLst>
          </p:cNvPr>
          <p:cNvSpPr txBox="1">
            <a:spLocks/>
          </p:cNvSpPr>
          <p:nvPr/>
        </p:nvSpPr>
        <p:spPr>
          <a:xfrm>
            <a:off x="755041" y="1356492"/>
            <a:ext cx="6237605" cy="94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90"/>
              </a:spcBef>
            </a:pP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kumimoji="0" lang="ja-JP" altLang="en-US" sz="6000" b="1" kern="0" spc="-1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kumimoji="0" lang="en-US" altLang="ja-JP" sz="6000" b="1" kern="0" spc="105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kumimoji="0" lang="ja-JP" altLang="en-US" sz="6000" b="1" kern="0" spc="-49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kumimoji="0" lang="ja-JP" altLang="en-US" sz="6000" b="1" kern="0" spc="-74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kumimoji="0" lang="ja-JP" altLang="en-US" sz="6000" b="1" kern="0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  <a:endParaRPr kumimoji="0" lang="ja-JP" altLang="en-US" sz="6000" b="1" kern="0" spc="-10" dirty="0">
              <a:solidFill>
                <a:schemeClr val="tx1">
                  <a:lumMod val="75000"/>
                  <a:lumOff val="25000"/>
                </a:schemeClr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" name="object 10">
            <a:extLst>
              <a:ext uri="{FF2B5EF4-FFF2-40B4-BE49-F238E27FC236}">
                <a16:creationId xmlns:a16="http://schemas.microsoft.com/office/drawing/2014/main" id="{2D49324A-F399-E34B-8FF7-941F5134306E}"/>
              </a:ext>
            </a:extLst>
          </p:cNvPr>
          <p:cNvSpPr txBox="1"/>
          <p:nvPr/>
        </p:nvSpPr>
        <p:spPr>
          <a:xfrm>
            <a:off x="3880060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4" name="object 11">
            <a:extLst>
              <a:ext uri="{FF2B5EF4-FFF2-40B4-BE49-F238E27FC236}">
                <a16:creationId xmlns:a16="http://schemas.microsoft.com/office/drawing/2014/main" id="{AABD92A3-2267-A649-85E8-ECFA5EE62F9F}"/>
              </a:ext>
            </a:extLst>
          </p:cNvPr>
          <p:cNvSpPr txBox="1"/>
          <p:nvPr/>
        </p:nvSpPr>
        <p:spPr>
          <a:xfrm>
            <a:off x="3880060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5" name="object 13">
            <a:extLst>
              <a:ext uri="{FF2B5EF4-FFF2-40B4-BE49-F238E27FC236}">
                <a16:creationId xmlns:a16="http://schemas.microsoft.com/office/drawing/2014/main" id="{C51FEC2C-EA87-354C-B011-6FDE2F67DCFE}"/>
              </a:ext>
            </a:extLst>
          </p:cNvPr>
          <p:cNvSpPr txBox="1"/>
          <p:nvPr/>
        </p:nvSpPr>
        <p:spPr>
          <a:xfrm>
            <a:off x="4031091" y="7333554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6" name="object 17">
            <a:extLst>
              <a:ext uri="{FF2B5EF4-FFF2-40B4-BE49-F238E27FC236}">
                <a16:creationId xmlns:a16="http://schemas.microsoft.com/office/drawing/2014/main" id="{4DD7C885-1AAF-AE48-90CB-980234641037}"/>
              </a:ext>
            </a:extLst>
          </p:cNvPr>
          <p:cNvSpPr txBox="1"/>
          <p:nvPr/>
        </p:nvSpPr>
        <p:spPr>
          <a:xfrm>
            <a:off x="4029095" y="8522121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18">
            <a:extLst>
              <a:ext uri="{FF2B5EF4-FFF2-40B4-BE49-F238E27FC236}">
                <a16:creationId xmlns:a16="http://schemas.microsoft.com/office/drawing/2014/main" id="{BAD88969-9ABA-3F48-A883-7CC26B7AD2B8}"/>
              </a:ext>
            </a:extLst>
          </p:cNvPr>
          <p:cNvSpPr/>
          <p:nvPr/>
        </p:nvSpPr>
        <p:spPr>
          <a:xfrm>
            <a:off x="742341" y="2672270"/>
            <a:ext cx="6258775" cy="3965651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9998A367-8EA0-4E42-8691-7C640052CA42}"/>
              </a:ext>
            </a:extLst>
          </p:cNvPr>
          <p:cNvSpPr txBox="1"/>
          <p:nvPr/>
        </p:nvSpPr>
        <p:spPr>
          <a:xfrm>
            <a:off x="1041082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1F8A3FED-00E6-0F42-AD47-32AFF857D3B5}"/>
              </a:ext>
            </a:extLst>
          </p:cNvPr>
          <p:cNvSpPr txBox="1"/>
          <p:nvPr/>
        </p:nvSpPr>
        <p:spPr>
          <a:xfrm>
            <a:off x="876227" y="7345003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0" name="object 9">
            <a:extLst>
              <a:ext uri="{FF2B5EF4-FFF2-40B4-BE49-F238E27FC236}">
                <a16:creationId xmlns:a16="http://schemas.microsoft.com/office/drawing/2014/main" id="{99FAB9E0-9901-814C-B704-27720F3592C6}"/>
              </a:ext>
            </a:extLst>
          </p:cNvPr>
          <p:cNvSpPr txBox="1"/>
          <p:nvPr/>
        </p:nvSpPr>
        <p:spPr>
          <a:xfrm>
            <a:off x="606277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</a:p>
        </p:txBody>
      </p:sp>
      <p:sp>
        <p:nvSpPr>
          <p:cNvPr id="11" name="object 12">
            <a:extLst>
              <a:ext uri="{FF2B5EF4-FFF2-40B4-BE49-F238E27FC236}">
                <a16:creationId xmlns:a16="http://schemas.microsoft.com/office/drawing/2014/main" id="{9129D2A3-2BB4-974A-9CD2-CAD16CB14DAF}"/>
              </a:ext>
            </a:extLst>
          </p:cNvPr>
          <p:cNvSpPr txBox="1"/>
          <p:nvPr/>
        </p:nvSpPr>
        <p:spPr>
          <a:xfrm>
            <a:off x="593040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6">
            <a:extLst>
              <a:ext uri="{FF2B5EF4-FFF2-40B4-BE49-F238E27FC236}">
                <a16:creationId xmlns:a16="http://schemas.microsoft.com/office/drawing/2014/main" id="{61683C20-C9CC-734A-9BE7-2BC49CCF3FB1}"/>
              </a:ext>
            </a:extLst>
          </p:cNvPr>
          <p:cNvSpPr txBox="1"/>
          <p:nvPr/>
        </p:nvSpPr>
        <p:spPr>
          <a:xfrm>
            <a:off x="4005691" y="8102214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12">
            <a:extLst>
              <a:ext uri="{FF2B5EF4-FFF2-40B4-BE49-F238E27FC236}">
                <a16:creationId xmlns:a16="http://schemas.microsoft.com/office/drawing/2014/main" id="{F5A83E00-E1C6-724C-A03B-5FDEFDE7BFE9}"/>
              </a:ext>
            </a:extLst>
          </p:cNvPr>
          <p:cNvSpPr txBox="1"/>
          <p:nvPr/>
        </p:nvSpPr>
        <p:spPr>
          <a:xfrm>
            <a:off x="593040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D7E1927D-BCCD-6946-81FC-F9BA9EB85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27" y="7019010"/>
            <a:ext cx="2730500" cy="254000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EFC5C70E-F293-474E-AEBB-C639267751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873" y="7790727"/>
            <a:ext cx="2730500" cy="254000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5E9292AE-6F47-CA40-BE95-FD8F35D7B4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873" y="7019010"/>
            <a:ext cx="2730500" cy="254000"/>
          </a:xfrm>
          <a:prstGeom prst="rect">
            <a:avLst/>
          </a:prstGeom>
        </p:spPr>
      </p:pic>
      <p:sp>
        <p:nvSpPr>
          <p:cNvPr id="17" name="object 6">
            <a:extLst>
              <a:ext uri="{FF2B5EF4-FFF2-40B4-BE49-F238E27FC236}">
                <a16:creationId xmlns:a16="http://schemas.microsoft.com/office/drawing/2014/main" id="{526BC226-0450-C84B-9E25-D84F66930AD8}"/>
              </a:ext>
            </a:extLst>
          </p:cNvPr>
          <p:cNvSpPr txBox="1"/>
          <p:nvPr/>
        </p:nvSpPr>
        <p:spPr>
          <a:xfrm>
            <a:off x="1962077" y="7033236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</a:p>
        </p:txBody>
      </p:sp>
      <p:sp>
        <p:nvSpPr>
          <p:cNvPr id="18" name="object 8">
            <a:extLst>
              <a:ext uri="{FF2B5EF4-FFF2-40B4-BE49-F238E27FC236}">
                <a16:creationId xmlns:a16="http://schemas.microsoft.com/office/drawing/2014/main" id="{F5DE29D9-8E88-E442-8658-EDFC78981252}"/>
              </a:ext>
            </a:extLst>
          </p:cNvPr>
          <p:cNvSpPr txBox="1"/>
          <p:nvPr/>
        </p:nvSpPr>
        <p:spPr>
          <a:xfrm>
            <a:off x="5131278" y="7042713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</a:p>
        </p:txBody>
      </p:sp>
      <p:sp>
        <p:nvSpPr>
          <p:cNvPr id="19" name="object 15">
            <a:extLst>
              <a:ext uri="{FF2B5EF4-FFF2-40B4-BE49-F238E27FC236}">
                <a16:creationId xmlns:a16="http://schemas.microsoft.com/office/drawing/2014/main" id="{E6793EDC-FCB8-0445-905F-4FACACEE5A71}"/>
              </a:ext>
            </a:extLst>
          </p:cNvPr>
          <p:cNvSpPr txBox="1"/>
          <p:nvPr/>
        </p:nvSpPr>
        <p:spPr>
          <a:xfrm>
            <a:off x="5131278" y="7806655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3</cp:revision>
  <dcterms:created xsi:type="dcterms:W3CDTF">2019-09-12T08:10:13Z</dcterms:created>
  <dcterms:modified xsi:type="dcterms:W3CDTF">2019-09-12T08:38:35Z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